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9"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Montserrat" panose="00000500000000000000" pitchFamily="2" charset="0"/>
      <p:regular r:id="rId34"/>
      <p:bold r:id="rId35"/>
      <p:italic r:id="rId36"/>
      <p:boldItalic r:id="rId37"/>
    </p:embeddedFont>
    <p:embeddedFont>
      <p:font typeface="Montserrat ExtraBold" panose="00000900000000000000" pitchFamily="2" charset="0"/>
      <p:bold r:id="rId38"/>
      <p:boldItalic r:id="rId39"/>
    </p:embeddedFont>
    <p:embeddedFont>
      <p:font typeface="Montserrat Medium" panose="00000600000000000000" pitchFamily="2" charset="0"/>
      <p:regular r:id="rId40"/>
      <p:bold r:id="rId41"/>
      <p:italic r:id="rId42"/>
      <p:boldItalic r:id="rId43"/>
    </p:embeddedFont>
    <p:embeddedFont>
      <p:font typeface="Montserrat SemiBold" panose="00000700000000000000" pitchFamily="2" charset="0"/>
      <p:regular r:id="rId44"/>
      <p:bold r:id="rId45"/>
      <p:italic r:id="rId46"/>
      <p:boldItalic r:id="rId47"/>
    </p:embeddedFont>
    <p:embeddedFont>
      <p:font typeface="Verdana" panose="020B0604030504040204" pitchFamily="34" charset="0"/>
      <p:regular r:id="rId48"/>
      <p:bold r:id="rId49"/>
      <p:italic r:id="rId50"/>
      <p:boldItalic r:id="rId51"/>
    </p:embeddedFont>
    <p:embeddedFont>
      <p:font typeface="Zilla Slab" panose="020B0604020202020204" charset="0"/>
      <p:regular r:id="rId52"/>
      <p:bold r:id="rId53"/>
      <p:italic r:id="rId54"/>
    </p:embeddedFont>
    <p:embeddedFont>
      <p:font typeface="Zilla Slab Medium" panose="020B0604020202020204" charset="0"/>
      <p:bold r:id="rId55"/>
    </p:embeddedFont>
    <p:embeddedFont>
      <p:font typeface="Zilla Slab SemiBold" panose="020B0604020202020204" charset="0"/>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hVuDYIfrGx5G3R4kiKtaR554hw4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B074BB-18F6-4E89-9692-65D707F98E8D}">
  <a:tblStyle styleId="{A3B074BB-18F6-4E89-9692-65D707F98E8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font" Target="fonts/font3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54"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font" Target="fonts/font28.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font" Target="fonts/font2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56" Type="http://schemas.openxmlformats.org/officeDocument/2006/relationships/font" Target="fonts/font31.fntdata"/><Relationship Id="rId8" Type="http://schemas.openxmlformats.org/officeDocument/2006/relationships/slide" Target="slides/slide7.xml"/><Relationship Id="rId51" Type="http://schemas.openxmlformats.org/officeDocument/2006/relationships/font" Target="fonts/font2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4cb07992a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24cb07992a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4cb07992a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24cb07992a9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4cb07992a9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24cb07992a9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4cb07992a9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24cb07992a9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3" name="Google Shape;25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4cb07992a9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g24cb07992a9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4cb07992a9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g24cb07992a9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2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6" name="Google Shape;28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BU Logo 1">
  <p:cSld name="SBU Logo_1">
    <p:spTree>
      <p:nvGrpSpPr>
        <p:cNvPr id="1" name="Shape 13"/>
        <p:cNvGrpSpPr/>
        <p:nvPr/>
      </p:nvGrpSpPr>
      <p:grpSpPr>
        <a:xfrm>
          <a:off x="0" y="0"/>
          <a:ext cx="0" cy="0"/>
          <a:chOff x="0" y="0"/>
          <a:chExt cx="0" cy="0"/>
        </a:xfrm>
      </p:grpSpPr>
      <p:pic>
        <p:nvPicPr>
          <p:cNvPr id="14" name="Google Shape;14;p29"/>
          <p:cNvPicPr preferRelativeResize="0"/>
          <p:nvPr/>
        </p:nvPicPr>
        <p:blipFill rotWithShape="1">
          <a:blip r:embed="rId2">
            <a:alphaModFix/>
          </a:blip>
          <a:srcRect/>
          <a:stretch/>
        </p:blipFill>
        <p:spPr>
          <a:xfrm>
            <a:off x="0" y="0"/>
            <a:ext cx="9143999" cy="5143499"/>
          </a:xfrm>
          <a:prstGeom prst="rect">
            <a:avLst/>
          </a:prstGeom>
          <a:noFill/>
          <a:ln>
            <a:noFill/>
          </a:ln>
        </p:spPr>
      </p:pic>
      <p:pic>
        <p:nvPicPr>
          <p:cNvPr id="15" name="Google Shape;15;p29"/>
          <p:cNvPicPr preferRelativeResize="0"/>
          <p:nvPr/>
        </p:nvPicPr>
        <p:blipFill rotWithShape="1">
          <a:blip r:embed="rId3">
            <a:alphaModFix/>
          </a:blip>
          <a:srcRect/>
          <a:stretch/>
        </p:blipFill>
        <p:spPr>
          <a:xfrm>
            <a:off x="6813725" y="4552725"/>
            <a:ext cx="1908875" cy="326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BU Centered Text-2 Column">
  <p:cSld name="SBU Centered Text-2 Column">
    <p:spTree>
      <p:nvGrpSpPr>
        <p:cNvPr id="1" name="Shape 51"/>
        <p:cNvGrpSpPr/>
        <p:nvPr/>
      </p:nvGrpSpPr>
      <p:grpSpPr>
        <a:xfrm>
          <a:off x="0" y="0"/>
          <a:ext cx="0" cy="0"/>
          <a:chOff x="0" y="0"/>
          <a:chExt cx="0" cy="0"/>
        </a:xfrm>
      </p:grpSpPr>
      <p:sp>
        <p:nvSpPr>
          <p:cNvPr id="52" name="Google Shape;52;p38"/>
          <p:cNvSpPr txBox="1"/>
          <p:nvPr/>
        </p:nvSpPr>
        <p:spPr>
          <a:xfrm>
            <a:off x="213850" y="37844"/>
            <a:ext cx="3242100" cy="5048100"/>
          </a:xfrm>
          <a:prstGeom prst="rect">
            <a:avLst/>
          </a:prstGeom>
          <a:noFill/>
          <a:ln>
            <a:noFill/>
          </a:ln>
        </p:spPr>
        <p:txBody>
          <a:bodyPr spcFirstLastPara="1" wrap="square" lIns="91425" tIns="0" rIns="0" bIns="0" anchor="ctr" anchorCtr="0">
            <a:normAutofit/>
          </a:bodyPr>
          <a:lstStyle/>
          <a:p>
            <a:pPr marL="0" marR="0" lvl="0" indent="0" algn="ctr" rtl="0">
              <a:lnSpc>
                <a:spcPct val="80000"/>
              </a:lnSpc>
              <a:spcBef>
                <a:spcPts val="0"/>
              </a:spcBef>
              <a:spcAft>
                <a:spcPts val="0"/>
              </a:spcAft>
              <a:buClr>
                <a:srgbClr val="000000"/>
              </a:buClr>
              <a:buSzPts val="2900"/>
              <a:buFont typeface="Arial"/>
              <a:buNone/>
            </a:pPr>
            <a:r>
              <a:rPr lang="en" sz="2900" b="0" i="0" u="none" strike="noStrike" cap="none">
                <a:solidFill>
                  <a:srgbClr val="FFFFFF"/>
                </a:solidFill>
                <a:latin typeface="Montserrat ExtraBold"/>
                <a:ea typeface="Montserrat ExtraBold"/>
                <a:cs typeface="Montserrat ExtraBold"/>
                <a:sym typeface="Montserrat ExtraBold"/>
              </a:rPr>
              <a:t>WHAT’S THIS ALL ABOUT, THEN?</a:t>
            </a:r>
            <a:endParaRPr sz="2900" b="0" i="0" u="none" strike="noStrike" cap="none">
              <a:solidFill>
                <a:srgbClr val="FFFFFF"/>
              </a:solidFill>
              <a:latin typeface="Montserrat ExtraBold"/>
              <a:ea typeface="Montserrat ExtraBold"/>
              <a:cs typeface="Montserrat ExtraBold"/>
              <a:sym typeface="Montserrat ExtraBold"/>
            </a:endParaRPr>
          </a:p>
        </p:txBody>
      </p:sp>
      <p:sp>
        <p:nvSpPr>
          <p:cNvPr id="53" name="Google Shape;53;p38"/>
          <p:cNvSpPr txBox="1">
            <a:spLocks noGrp="1"/>
          </p:cNvSpPr>
          <p:nvPr>
            <p:ph type="title"/>
          </p:nvPr>
        </p:nvSpPr>
        <p:spPr>
          <a:xfrm>
            <a:off x="137650" y="0"/>
            <a:ext cx="3312600" cy="5143500"/>
          </a:xfrm>
          <a:prstGeom prst="rect">
            <a:avLst/>
          </a:prstGeom>
          <a:solidFill>
            <a:schemeClr val="dk2"/>
          </a:solidFill>
          <a:ln>
            <a:noFill/>
          </a:ln>
        </p:spPr>
        <p:txBody>
          <a:bodyPr spcFirstLastPara="1" wrap="square" lIns="201150" tIns="91425" rIns="201150" bIns="91425" anchor="ctr" anchorCtr="0">
            <a:noAutofit/>
          </a:bodyPr>
          <a:lstStyle>
            <a:lvl1pPr marR="0" lvl="0" algn="ctr" rtl="0">
              <a:lnSpc>
                <a:spcPct val="80000"/>
              </a:lnSpc>
              <a:spcBef>
                <a:spcPts val="0"/>
              </a:spcBef>
              <a:spcAft>
                <a:spcPts val="0"/>
              </a:spcAft>
              <a:buClr>
                <a:schemeClr val="lt1"/>
              </a:buClr>
              <a:buSzPts val="3000"/>
              <a:buFont typeface="Montserrat ExtraBold"/>
              <a:buNone/>
              <a:defRPr sz="30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38"/>
          <p:cNvSpPr txBox="1">
            <a:spLocks noGrp="1"/>
          </p:cNvSpPr>
          <p:nvPr>
            <p:ph type="subTitle" idx="1"/>
          </p:nvPr>
        </p:nvSpPr>
        <p:spPr>
          <a:xfrm>
            <a:off x="3816350" y="609425"/>
            <a:ext cx="4732200" cy="42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900"/>
              <a:buFont typeface="Montserrat ExtraBold"/>
              <a:buNone/>
              <a:defRPr sz="1900" b="0" i="0" u="none" strike="noStrike" cap="none">
                <a:solidFill>
                  <a:srgbClr val="000000"/>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Google Shape;55;p38"/>
          <p:cNvSpPr txBox="1">
            <a:spLocks noGrp="1"/>
          </p:cNvSpPr>
          <p:nvPr>
            <p:ph type="body" idx="2"/>
          </p:nvPr>
        </p:nvSpPr>
        <p:spPr>
          <a:xfrm>
            <a:off x="3938475" y="1120789"/>
            <a:ext cx="4495500" cy="3649800"/>
          </a:xfrm>
          <a:prstGeom prst="rect">
            <a:avLst/>
          </a:prstGeom>
          <a:noFill/>
          <a:ln>
            <a:noFill/>
          </a:ln>
        </p:spPr>
        <p:txBody>
          <a:bodyPr spcFirstLastPara="1" wrap="square" lIns="91425" tIns="91425" rIns="91425" bIns="91425" anchor="t" anchorCtr="0">
            <a:normAutofit/>
          </a:bodyPr>
          <a:lstStyle>
            <a:lvl1pPr marL="457200" marR="0" lvl="0" indent="-349250" algn="l" rtl="0">
              <a:lnSpc>
                <a:spcPct val="100000"/>
              </a:lnSpc>
              <a:spcBef>
                <a:spcPts val="0"/>
              </a:spcBef>
              <a:spcAft>
                <a:spcPts val="0"/>
              </a:spcAft>
              <a:buClr>
                <a:srgbClr val="000000"/>
              </a:buClr>
              <a:buSzPts val="1900"/>
              <a:buFont typeface="Zilla Slab Medium"/>
              <a:buChar char="●"/>
              <a:defRPr sz="1900" b="0" i="0" u="none" strike="noStrike" cap="none">
                <a:solidFill>
                  <a:srgbClr val="000000"/>
                </a:solidFill>
                <a:latin typeface="Zilla Slab Medium"/>
                <a:ea typeface="Zilla Slab Medium"/>
                <a:cs typeface="Zilla Slab Medium"/>
                <a:sym typeface="Zilla Slab Medium"/>
              </a:defRPr>
            </a:lvl1pPr>
            <a:lvl2pPr marL="914400" marR="0" lvl="1" indent="-349250" algn="l" rtl="0">
              <a:lnSpc>
                <a:spcPct val="100000"/>
              </a:lnSpc>
              <a:spcBef>
                <a:spcPts val="0"/>
              </a:spcBef>
              <a:spcAft>
                <a:spcPts val="0"/>
              </a:spcAft>
              <a:buClr>
                <a:srgbClr val="000000"/>
              </a:buClr>
              <a:buSzPts val="1900"/>
              <a:buFont typeface="Zilla Slab Medium"/>
              <a:buChar char="○"/>
              <a:defRPr sz="1900" b="0" i="0" u="none" strike="noStrike" cap="none">
                <a:solidFill>
                  <a:srgbClr val="000000"/>
                </a:solidFill>
                <a:latin typeface="Zilla Slab Medium"/>
                <a:ea typeface="Zilla Slab Medium"/>
                <a:cs typeface="Zilla Slab Medium"/>
                <a:sym typeface="Zilla Slab Medium"/>
              </a:defRPr>
            </a:lvl2pPr>
            <a:lvl3pPr marL="1371600" marR="0" lvl="2" indent="-330200" algn="l" rtl="0">
              <a:lnSpc>
                <a:spcPct val="100000"/>
              </a:lnSpc>
              <a:spcBef>
                <a:spcPts val="0"/>
              </a:spcBef>
              <a:spcAft>
                <a:spcPts val="0"/>
              </a:spcAft>
              <a:buClr>
                <a:srgbClr val="000000"/>
              </a:buClr>
              <a:buSzPts val="1600"/>
              <a:buFont typeface="Zilla Slab Medium"/>
              <a:buChar char="■"/>
              <a:defRPr sz="1600" b="0" i="0" u="none" strike="noStrike" cap="none">
                <a:solidFill>
                  <a:srgbClr val="000000"/>
                </a:solidFill>
                <a:latin typeface="Zilla Slab Medium"/>
                <a:ea typeface="Zilla Slab Medium"/>
                <a:cs typeface="Zilla Slab Medium"/>
                <a:sym typeface="Zilla Slab Medium"/>
              </a:defRPr>
            </a:lvl3pPr>
            <a:lvl4pPr marL="1828800" marR="0" lvl="3" indent="-317500" algn="l" rtl="0">
              <a:lnSpc>
                <a:spcPct val="100000"/>
              </a:lnSpc>
              <a:spcBef>
                <a:spcPts val="0"/>
              </a:spcBef>
              <a:spcAft>
                <a:spcPts val="0"/>
              </a:spcAft>
              <a:buClr>
                <a:srgbClr val="000000"/>
              </a:buClr>
              <a:buSzPts val="1400"/>
              <a:buFont typeface="Zilla Slab Medium"/>
              <a:buChar char="●"/>
              <a:defRPr sz="1400" b="0" i="0" u="none" strike="noStrike" cap="none">
                <a:solidFill>
                  <a:srgbClr val="000000"/>
                </a:solidFill>
                <a:latin typeface="Zilla Slab Medium"/>
                <a:ea typeface="Zilla Slab Medium"/>
                <a:cs typeface="Zilla Slab Medium"/>
                <a:sym typeface="Zilla Slab Medium"/>
              </a:defRPr>
            </a:lvl4pPr>
            <a:lvl5pPr marL="2286000" marR="0" lvl="4" indent="-317500" algn="l" rtl="0">
              <a:lnSpc>
                <a:spcPct val="100000"/>
              </a:lnSpc>
              <a:spcBef>
                <a:spcPts val="0"/>
              </a:spcBef>
              <a:spcAft>
                <a:spcPts val="0"/>
              </a:spcAft>
              <a:buClr>
                <a:srgbClr val="000000"/>
              </a:buClr>
              <a:buSzPts val="1400"/>
              <a:buFont typeface="Zilla Slab Medium"/>
              <a:buChar char="○"/>
              <a:defRPr sz="1400" b="0" i="0" u="none" strike="noStrike" cap="none">
                <a:solidFill>
                  <a:srgbClr val="000000"/>
                </a:solidFill>
                <a:latin typeface="Zilla Slab Medium"/>
                <a:ea typeface="Zilla Slab Medium"/>
                <a:cs typeface="Zilla Slab Medium"/>
                <a:sym typeface="Zilla Slab Medium"/>
              </a:defRPr>
            </a:lvl5pPr>
            <a:lvl6pPr marL="2743200" marR="0" lvl="5" indent="-317500" algn="l" rtl="0">
              <a:lnSpc>
                <a:spcPct val="100000"/>
              </a:lnSpc>
              <a:spcBef>
                <a:spcPts val="0"/>
              </a:spcBef>
              <a:spcAft>
                <a:spcPts val="0"/>
              </a:spcAft>
              <a:buClr>
                <a:srgbClr val="000000"/>
              </a:buClr>
              <a:buSzPts val="1400"/>
              <a:buFont typeface="Zilla Slab Medium"/>
              <a:buChar char="■"/>
              <a:defRPr sz="1400" b="0" i="0" u="none" strike="noStrike" cap="none">
                <a:solidFill>
                  <a:srgbClr val="000000"/>
                </a:solidFill>
                <a:latin typeface="Zilla Slab Medium"/>
                <a:ea typeface="Zilla Slab Medium"/>
                <a:cs typeface="Zilla Slab Medium"/>
                <a:sym typeface="Zilla Slab Medium"/>
              </a:defRPr>
            </a:lvl6pPr>
            <a:lvl7pPr marL="3200400" marR="0" lvl="6" indent="-317500" algn="l" rtl="0">
              <a:lnSpc>
                <a:spcPct val="100000"/>
              </a:lnSpc>
              <a:spcBef>
                <a:spcPts val="0"/>
              </a:spcBef>
              <a:spcAft>
                <a:spcPts val="0"/>
              </a:spcAft>
              <a:buClr>
                <a:srgbClr val="000000"/>
              </a:buClr>
              <a:buSzPts val="1400"/>
              <a:buFont typeface="Zilla Slab Medium"/>
              <a:buChar char="●"/>
              <a:defRPr sz="1400" b="0" i="0" u="none" strike="noStrike" cap="none">
                <a:solidFill>
                  <a:srgbClr val="000000"/>
                </a:solidFill>
                <a:latin typeface="Zilla Slab Medium"/>
                <a:ea typeface="Zilla Slab Medium"/>
                <a:cs typeface="Zilla Slab Medium"/>
                <a:sym typeface="Zilla Slab Medium"/>
              </a:defRPr>
            </a:lvl7pPr>
            <a:lvl8pPr marL="3657600" marR="0" lvl="7" indent="-317500" algn="l" rtl="0">
              <a:lnSpc>
                <a:spcPct val="100000"/>
              </a:lnSpc>
              <a:spcBef>
                <a:spcPts val="0"/>
              </a:spcBef>
              <a:spcAft>
                <a:spcPts val="0"/>
              </a:spcAft>
              <a:buClr>
                <a:srgbClr val="000000"/>
              </a:buClr>
              <a:buSzPts val="1400"/>
              <a:buFont typeface="Zilla Slab Medium"/>
              <a:buChar char="○"/>
              <a:defRPr sz="1400" b="0" i="0" u="none" strike="noStrike" cap="none">
                <a:solidFill>
                  <a:srgbClr val="000000"/>
                </a:solidFill>
                <a:latin typeface="Zilla Slab Medium"/>
                <a:ea typeface="Zilla Slab Medium"/>
                <a:cs typeface="Zilla Slab Medium"/>
                <a:sym typeface="Zilla Slab Medium"/>
              </a:defRPr>
            </a:lvl8pPr>
            <a:lvl9pPr marL="4114800" marR="0" lvl="8" indent="-317500" algn="l" rtl="0">
              <a:lnSpc>
                <a:spcPct val="100000"/>
              </a:lnSpc>
              <a:spcBef>
                <a:spcPts val="0"/>
              </a:spcBef>
              <a:spcAft>
                <a:spcPts val="0"/>
              </a:spcAft>
              <a:buClr>
                <a:srgbClr val="000000"/>
              </a:buClr>
              <a:buSzPts val="1400"/>
              <a:buFont typeface="Zilla Slab Medium"/>
              <a:buChar char="■"/>
              <a:defRPr sz="1400" b="0" i="0" u="none" strike="noStrike" cap="none">
                <a:solidFill>
                  <a:srgbClr val="000000"/>
                </a:solidFill>
                <a:latin typeface="Zilla Slab Medium"/>
                <a:ea typeface="Zilla Slab Medium"/>
                <a:cs typeface="Zilla Slab Medium"/>
                <a:sym typeface="Zilla Slab Medium"/>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BU Left Bulleted Text">
  <p:cSld name="SBU Left Bulleted Text">
    <p:spTree>
      <p:nvGrpSpPr>
        <p:cNvPr id="1" name="Shape 56"/>
        <p:cNvGrpSpPr/>
        <p:nvPr/>
      </p:nvGrpSpPr>
      <p:grpSpPr>
        <a:xfrm>
          <a:off x="0" y="0"/>
          <a:ext cx="0" cy="0"/>
          <a:chOff x="0" y="0"/>
          <a:chExt cx="0" cy="0"/>
        </a:xfrm>
      </p:grpSpPr>
      <p:sp>
        <p:nvSpPr>
          <p:cNvPr id="57" name="Google Shape;57;p39"/>
          <p:cNvSpPr>
            <a:spLocks noGrp="1"/>
          </p:cNvSpPr>
          <p:nvPr>
            <p:ph type="pic" idx="2"/>
          </p:nvPr>
        </p:nvSpPr>
        <p:spPr>
          <a:xfrm>
            <a:off x="4579625" y="0"/>
            <a:ext cx="4381200" cy="5143500"/>
          </a:xfrm>
          <a:prstGeom prst="rect">
            <a:avLst/>
          </a:prstGeom>
          <a:noFill/>
          <a:ln>
            <a:noFill/>
          </a:ln>
        </p:spPr>
      </p:sp>
      <p:sp>
        <p:nvSpPr>
          <p:cNvPr id="58" name="Google Shape;58;p39"/>
          <p:cNvSpPr txBox="1">
            <a:spLocks noGrp="1"/>
          </p:cNvSpPr>
          <p:nvPr>
            <p:ph type="title"/>
          </p:nvPr>
        </p:nvSpPr>
        <p:spPr>
          <a:xfrm>
            <a:off x="641150" y="768096"/>
            <a:ext cx="3488100" cy="1045800"/>
          </a:xfrm>
          <a:prstGeom prst="rect">
            <a:avLst/>
          </a:prstGeom>
          <a:noFill/>
          <a:ln>
            <a:noFill/>
          </a:ln>
        </p:spPr>
        <p:txBody>
          <a:bodyPr spcFirstLastPara="1" wrap="square" lIns="91425" tIns="91425" rIns="91425" bIns="91425" anchor="t" anchorCtr="0">
            <a:noAutofit/>
          </a:bodyPr>
          <a:lstStyle>
            <a:lvl1pPr marR="0" lvl="0" algn="l" rtl="0">
              <a:lnSpc>
                <a:spcPct val="80000"/>
              </a:lnSpc>
              <a:spcBef>
                <a:spcPts val="0"/>
              </a:spcBef>
              <a:spcAft>
                <a:spcPts val="0"/>
              </a:spcAft>
              <a:buClr>
                <a:schemeClr val="dk2"/>
              </a:buClr>
              <a:buSzPts val="3300"/>
              <a:buFont typeface="Montserrat ExtraBold"/>
              <a:buNone/>
              <a:defRPr sz="3300" b="0" i="0" u="none" strike="noStrike" cap="none">
                <a:solidFill>
                  <a:schemeClr val="dk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Google Shape;59;p39"/>
          <p:cNvSpPr txBox="1"/>
          <p:nvPr/>
        </p:nvSpPr>
        <p:spPr>
          <a:xfrm>
            <a:off x="740375" y="2129525"/>
            <a:ext cx="31827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rgbClr val="000000"/>
              </a:buClr>
              <a:buSzPts val="1900"/>
              <a:buFont typeface="Arial"/>
              <a:buNone/>
            </a:pPr>
            <a:endParaRPr sz="1900" b="0" i="0" u="none" strike="noStrike" cap="none">
              <a:solidFill>
                <a:srgbClr val="000000"/>
              </a:solidFill>
              <a:latin typeface="Zilla Slab Medium"/>
              <a:ea typeface="Zilla Slab Medium"/>
              <a:cs typeface="Zilla Slab Medium"/>
              <a:sym typeface="Zilla Slab Medium"/>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BU Centered Bulleted Text">
  <p:cSld name="SBU Centered Bulleted Text">
    <p:spTree>
      <p:nvGrpSpPr>
        <p:cNvPr id="1" name="Shape 60"/>
        <p:cNvGrpSpPr/>
        <p:nvPr/>
      </p:nvGrpSpPr>
      <p:grpSpPr>
        <a:xfrm>
          <a:off x="0" y="0"/>
          <a:ext cx="0" cy="0"/>
          <a:chOff x="0" y="0"/>
          <a:chExt cx="0" cy="0"/>
        </a:xfrm>
      </p:grpSpPr>
      <p:sp>
        <p:nvSpPr>
          <p:cNvPr id="61" name="Google Shape;61;p40"/>
          <p:cNvSpPr txBox="1">
            <a:spLocks noGrp="1"/>
          </p:cNvSpPr>
          <p:nvPr>
            <p:ph type="title"/>
          </p:nvPr>
        </p:nvSpPr>
        <p:spPr>
          <a:xfrm>
            <a:off x="881550" y="656425"/>
            <a:ext cx="7380900" cy="7632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2"/>
              </a:buClr>
              <a:buSzPts val="3400"/>
              <a:buFont typeface="Montserrat ExtraBold"/>
              <a:buNone/>
              <a:defRPr sz="3400" b="0" i="0" u="none" strike="noStrike" cap="none">
                <a:solidFill>
                  <a:schemeClr val="dk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40"/>
          <p:cNvSpPr txBox="1">
            <a:spLocks noGrp="1"/>
          </p:cNvSpPr>
          <p:nvPr>
            <p:ph type="subTitle" idx="1"/>
          </p:nvPr>
        </p:nvSpPr>
        <p:spPr>
          <a:xfrm>
            <a:off x="1116050" y="1320488"/>
            <a:ext cx="2847000" cy="603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700"/>
              <a:buFont typeface="Montserrat ExtraBold"/>
              <a:buNone/>
              <a:defRPr sz="1700" b="0" i="0" u="none" strike="noStrike" cap="none">
                <a:solidFill>
                  <a:srgbClr val="000000"/>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40"/>
          <p:cNvSpPr txBox="1">
            <a:spLocks noGrp="1"/>
          </p:cNvSpPr>
          <p:nvPr>
            <p:ph type="subTitle" idx="2"/>
          </p:nvPr>
        </p:nvSpPr>
        <p:spPr>
          <a:xfrm>
            <a:off x="5106225" y="1320488"/>
            <a:ext cx="2843700" cy="603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700"/>
              <a:buFont typeface="Montserrat ExtraBold"/>
              <a:buNone/>
              <a:defRPr sz="1700" b="0" i="0" u="none" strike="noStrike" cap="none">
                <a:solidFill>
                  <a:srgbClr val="000000"/>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40"/>
          <p:cNvSpPr txBox="1">
            <a:spLocks noGrp="1"/>
          </p:cNvSpPr>
          <p:nvPr>
            <p:ph type="body" idx="3"/>
          </p:nvPr>
        </p:nvSpPr>
        <p:spPr>
          <a:xfrm>
            <a:off x="1129588" y="1923500"/>
            <a:ext cx="2908200" cy="2396700"/>
          </a:xfrm>
          <a:prstGeom prst="rect">
            <a:avLst/>
          </a:prstGeom>
          <a:noFill/>
          <a:ln>
            <a:noFill/>
          </a:ln>
        </p:spPr>
        <p:txBody>
          <a:bodyPr spcFirstLastPara="1" wrap="square" lIns="91425" tIns="91425" rIns="91425" bIns="91425" anchor="t" anchorCtr="0">
            <a:noAutofit/>
          </a:bodyPr>
          <a:lstStyle>
            <a:lvl1pPr marL="457200" marR="0" lvl="0"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1pPr>
            <a:lvl2pPr marL="914400" marR="0" lvl="1"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2pPr>
            <a:lvl3pPr marL="1371600" marR="0" lvl="2"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3pPr>
            <a:lvl4pPr marL="1828800" marR="0" lvl="3"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4pPr>
            <a:lvl5pPr marL="2286000" marR="0" lvl="4"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5pPr>
            <a:lvl6pPr marL="2743200" marR="0" lvl="5"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6pPr>
            <a:lvl7pPr marL="3200400" marR="0" lvl="6"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7pPr>
            <a:lvl8pPr marL="3657600" marR="0" lvl="7"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8pPr>
            <a:lvl9pPr marL="4114800" marR="0" lvl="8"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9pPr>
          </a:lstStyle>
          <a:p>
            <a:endParaRPr/>
          </a:p>
        </p:txBody>
      </p:sp>
      <p:sp>
        <p:nvSpPr>
          <p:cNvPr id="65" name="Google Shape;65;p40"/>
          <p:cNvSpPr txBox="1">
            <a:spLocks noGrp="1"/>
          </p:cNvSpPr>
          <p:nvPr>
            <p:ph type="body" idx="4"/>
          </p:nvPr>
        </p:nvSpPr>
        <p:spPr>
          <a:xfrm>
            <a:off x="5106213" y="1923500"/>
            <a:ext cx="2908200" cy="2396700"/>
          </a:xfrm>
          <a:prstGeom prst="rect">
            <a:avLst/>
          </a:prstGeom>
          <a:noFill/>
          <a:ln>
            <a:noFill/>
          </a:ln>
        </p:spPr>
        <p:txBody>
          <a:bodyPr spcFirstLastPara="1" wrap="square" lIns="91425" tIns="91425" rIns="91425" bIns="91425" anchor="t" anchorCtr="0">
            <a:noAutofit/>
          </a:bodyPr>
          <a:lstStyle>
            <a:lvl1pPr marL="457200" marR="0" lvl="0"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1pPr>
            <a:lvl2pPr marL="914400" marR="0" lvl="1"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2pPr>
            <a:lvl3pPr marL="1371600" marR="0" lvl="2"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3pPr>
            <a:lvl4pPr marL="1828800" marR="0" lvl="3"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4pPr>
            <a:lvl5pPr marL="2286000" marR="0" lvl="4"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5pPr>
            <a:lvl6pPr marL="2743200" marR="0" lvl="5"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6pPr>
            <a:lvl7pPr marL="3200400" marR="0" lvl="6"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7pPr>
            <a:lvl8pPr marL="3657600" marR="0" lvl="7"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8pPr>
            <a:lvl9pPr marL="4114800" marR="0" lvl="8" indent="-336550" algn="l" rtl="0">
              <a:lnSpc>
                <a:spcPct val="100000"/>
              </a:lnSpc>
              <a:spcBef>
                <a:spcPts val="0"/>
              </a:spcBef>
              <a:spcAft>
                <a:spcPts val="0"/>
              </a:spcAft>
              <a:buClr>
                <a:srgbClr val="000000"/>
              </a:buClr>
              <a:buSzPts val="1700"/>
              <a:buFont typeface="Zilla Slab Medium"/>
              <a:buChar char="■"/>
              <a:defRPr sz="1700" b="0" i="0" u="none" strike="noStrike" cap="none">
                <a:solidFill>
                  <a:srgbClr val="000000"/>
                </a:solidFill>
                <a:latin typeface="Zilla Slab Medium"/>
                <a:ea typeface="Zilla Slab Medium"/>
                <a:cs typeface="Zilla Slab Medium"/>
                <a:sym typeface="Zilla Slab Medium"/>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BU Bulleted Text 1 Photo">
  <p:cSld name="SBU Bulleted Text 1 Photo">
    <p:spTree>
      <p:nvGrpSpPr>
        <p:cNvPr id="1" name="Shape 66"/>
        <p:cNvGrpSpPr/>
        <p:nvPr/>
      </p:nvGrpSpPr>
      <p:grpSpPr>
        <a:xfrm>
          <a:off x="0" y="0"/>
          <a:ext cx="0" cy="0"/>
          <a:chOff x="0" y="0"/>
          <a:chExt cx="0" cy="0"/>
        </a:xfrm>
      </p:grpSpPr>
      <p:sp>
        <p:nvSpPr>
          <p:cNvPr id="67" name="Google Shape;67;p41"/>
          <p:cNvSpPr txBox="1">
            <a:spLocks noGrp="1"/>
          </p:cNvSpPr>
          <p:nvPr>
            <p:ph type="title"/>
          </p:nvPr>
        </p:nvSpPr>
        <p:spPr>
          <a:xfrm>
            <a:off x="527844" y="767844"/>
            <a:ext cx="3134700" cy="745800"/>
          </a:xfrm>
          <a:prstGeom prst="rect">
            <a:avLst/>
          </a:prstGeom>
          <a:noFill/>
          <a:ln>
            <a:noFill/>
          </a:ln>
        </p:spPr>
        <p:txBody>
          <a:bodyPr spcFirstLastPara="1" wrap="square" lIns="91425" tIns="0" rIns="0" bIns="0" anchor="t" anchorCtr="0">
            <a:noAutofit/>
          </a:bodyPr>
          <a:lstStyle>
            <a:lvl1pPr marR="0" lvl="0" algn="l" rtl="0">
              <a:lnSpc>
                <a:spcPct val="90000"/>
              </a:lnSpc>
              <a:spcBef>
                <a:spcPts val="0"/>
              </a:spcBef>
              <a:spcAft>
                <a:spcPts val="0"/>
              </a:spcAft>
              <a:buClr>
                <a:schemeClr val="dk2"/>
              </a:buClr>
              <a:buSzPts val="3000"/>
              <a:buFont typeface="Montserrat ExtraBold"/>
              <a:buNone/>
              <a:defRPr sz="3000" b="0" i="0" u="none" strike="noStrike" cap="none">
                <a:solidFill>
                  <a:schemeClr val="dk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41"/>
          <p:cNvSpPr txBox="1">
            <a:spLocks noGrp="1"/>
          </p:cNvSpPr>
          <p:nvPr>
            <p:ph type="body" idx="1"/>
          </p:nvPr>
        </p:nvSpPr>
        <p:spPr>
          <a:xfrm>
            <a:off x="527843" y="1709469"/>
            <a:ext cx="3134700" cy="2342400"/>
          </a:xfrm>
          <a:prstGeom prst="rect">
            <a:avLst/>
          </a:prstGeom>
          <a:noFill/>
          <a:ln>
            <a:noFill/>
          </a:ln>
        </p:spPr>
        <p:txBody>
          <a:bodyPr spcFirstLastPara="1" wrap="square" lIns="91425" tIns="45700" rIns="91425" bIns="45700" anchor="t" anchorCtr="0">
            <a:noAutofit/>
          </a:bodyPr>
          <a:lstStyle>
            <a:lvl1pPr marL="457200" marR="0" lvl="0" indent="-304800" algn="l" rtl="0">
              <a:lnSpc>
                <a:spcPct val="100000"/>
              </a:lnSpc>
              <a:spcBef>
                <a:spcPts val="750"/>
              </a:spcBef>
              <a:spcAft>
                <a:spcPts val="0"/>
              </a:spcAft>
              <a:buClr>
                <a:schemeClr val="dk1"/>
              </a:buClr>
              <a:buSzPts val="1200"/>
              <a:buFont typeface="Zilla Slab Medium"/>
              <a:buChar char="•"/>
              <a:defRPr sz="1200" b="0" i="0" u="none" strike="noStrike" cap="none">
                <a:solidFill>
                  <a:schemeClr val="dk1"/>
                </a:solidFill>
                <a:latin typeface="Zilla Slab Medium"/>
                <a:ea typeface="Zilla Slab Medium"/>
                <a:cs typeface="Zilla Slab Medium"/>
                <a:sym typeface="Zilla Slab Medium"/>
              </a:defRPr>
            </a:lvl1pPr>
            <a:lvl2pPr marL="914400" marR="0" lvl="1" indent="-228600" algn="l" rtl="0">
              <a:lnSpc>
                <a:spcPct val="90000"/>
              </a:lnSpc>
              <a:spcBef>
                <a:spcPts val="375"/>
              </a:spcBef>
              <a:spcAft>
                <a:spcPts val="0"/>
              </a:spcAft>
              <a:buClr>
                <a:schemeClr val="dk1"/>
              </a:buClr>
              <a:buSzPts val="1500"/>
              <a:buFont typeface="Zilla Slab Medium"/>
              <a:buNone/>
              <a:defRPr sz="1500" b="0" i="0" u="none" strike="noStrike" cap="none">
                <a:solidFill>
                  <a:schemeClr val="dk1"/>
                </a:solidFill>
                <a:latin typeface="Zilla Slab Medium"/>
                <a:ea typeface="Zilla Slab Medium"/>
                <a:cs typeface="Zilla Slab Medium"/>
                <a:sym typeface="Zilla Slab Medium"/>
              </a:defRPr>
            </a:lvl2pPr>
            <a:lvl3pPr marL="1371600" marR="0" lvl="2" indent="-228600" algn="l" rtl="0">
              <a:lnSpc>
                <a:spcPct val="90000"/>
              </a:lnSpc>
              <a:spcBef>
                <a:spcPts val="375"/>
              </a:spcBef>
              <a:spcAft>
                <a:spcPts val="0"/>
              </a:spcAft>
              <a:buClr>
                <a:schemeClr val="dk1"/>
              </a:buClr>
              <a:buSzPts val="1350"/>
              <a:buFont typeface="Zilla Slab Medium"/>
              <a:buNone/>
              <a:defRPr sz="1350" b="0" i="0" u="none" strike="noStrike" cap="none">
                <a:solidFill>
                  <a:schemeClr val="dk1"/>
                </a:solidFill>
                <a:latin typeface="Zilla Slab Medium"/>
                <a:ea typeface="Zilla Slab Medium"/>
                <a:cs typeface="Zilla Slab Medium"/>
                <a:sym typeface="Zilla Slab Medium"/>
              </a:defRPr>
            </a:lvl3pPr>
            <a:lvl4pPr marL="1828800" marR="0" lvl="3"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4pPr>
            <a:lvl5pPr marL="2286000" marR="0" lvl="4"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5pPr>
            <a:lvl6pPr marL="2743200" marR="0" lvl="5"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6pPr>
            <a:lvl7pPr marL="3200400" marR="0" lvl="6"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7pPr>
            <a:lvl8pPr marL="3657600" marR="0" lvl="7"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8pPr>
            <a:lvl9pPr marL="4114800" marR="0" lvl="8"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9pPr>
          </a:lstStyle>
          <a:p>
            <a:endParaRPr/>
          </a:p>
        </p:txBody>
      </p:sp>
      <p:sp>
        <p:nvSpPr>
          <p:cNvPr id="69" name="Google Shape;69;p41"/>
          <p:cNvSpPr>
            <a:spLocks noGrp="1"/>
          </p:cNvSpPr>
          <p:nvPr>
            <p:ph type="pic" idx="2"/>
          </p:nvPr>
        </p:nvSpPr>
        <p:spPr>
          <a:xfrm>
            <a:off x="3725949" y="825652"/>
            <a:ext cx="4791300" cy="3329100"/>
          </a:xfrm>
          <a:prstGeom prst="rect">
            <a:avLst/>
          </a:prstGeom>
          <a:solidFill>
            <a:srgbClr val="F2F2F2"/>
          </a:solidFill>
          <a:ln>
            <a:noFill/>
          </a:ln>
        </p:spPr>
      </p:sp>
      <p:sp>
        <p:nvSpPr>
          <p:cNvPr id="70" name="Google Shape;70;p41"/>
          <p:cNvSpPr txBox="1">
            <a:spLocks noGrp="1"/>
          </p:cNvSpPr>
          <p:nvPr>
            <p:ph type="body" idx="3"/>
          </p:nvPr>
        </p:nvSpPr>
        <p:spPr>
          <a:xfrm>
            <a:off x="3725949" y="4194951"/>
            <a:ext cx="4791300" cy="254700"/>
          </a:xfrm>
          <a:prstGeom prst="rect">
            <a:avLst/>
          </a:prstGeom>
          <a:noFill/>
          <a:ln>
            <a:noFill/>
          </a:ln>
        </p:spPr>
        <p:txBody>
          <a:bodyPr spcFirstLastPara="1" wrap="square" lIns="0" tIns="0" rIns="0" bIns="45700" anchor="t" anchorCtr="0">
            <a:noAutofit/>
          </a:bodyPr>
          <a:lstStyle>
            <a:lvl1pPr marL="457200" marR="0" lvl="0" indent="-228600" algn="l" rtl="0">
              <a:lnSpc>
                <a:spcPct val="100000"/>
              </a:lnSpc>
              <a:spcBef>
                <a:spcPts val="750"/>
              </a:spcBef>
              <a:spcAft>
                <a:spcPts val="0"/>
              </a:spcAft>
              <a:buClr>
                <a:schemeClr val="dk1"/>
              </a:buClr>
              <a:buSzPts val="800"/>
              <a:buFont typeface="Zilla Slab"/>
              <a:buNone/>
              <a:defRPr sz="800" b="0" i="0" u="none" strike="noStrike" cap="none">
                <a:solidFill>
                  <a:schemeClr val="dk1"/>
                </a:solidFill>
                <a:latin typeface="Zilla Slab"/>
                <a:ea typeface="Zilla Slab"/>
                <a:cs typeface="Zilla Slab"/>
                <a:sym typeface="Zilla Slab"/>
              </a:defRPr>
            </a:lvl1pPr>
            <a:lvl2pPr marL="914400" marR="0" lvl="1" indent="-228600" algn="l" rtl="0">
              <a:lnSpc>
                <a:spcPct val="90000"/>
              </a:lnSpc>
              <a:spcBef>
                <a:spcPts val="375"/>
              </a:spcBef>
              <a:spcAft>
                <a:spcPts val="0"/>
              </a:spcAft>
              <a:buClr>
                <a:schemeClr val="dk1"/>
              </a:buClr>
              <a:buSzPts val="1500"/>
              <a:buFont typeface="Zilla Slab"/>
              <a:buNone/>
              <a:defRPr sz="1500" b="0" i="0" u="none" strike="noStrike" cap="none">
                <a:solidFill>
                  <a:schemeClr val="dk1"/>
                </a:solidFill>
                <a:latin typeface="Zilla Slab"/>
                <a:ea typeface="Zilla Slab"/>
                <a:cs typeface="Zilla Slab"/>
                <a:sym typeface="Zilla Slab"/>
              </a:defRPr>
            </a:lvl2pPr>
            <a:lvl3pPr marL="1371600" marR="0" lvl="2" indent="-228600" algn="l" rtl="0">
              <a:lnSpc>
                <a:spcPct val="90000"/>
              </a:lnSpc>
              <a:spcBef>
                <a:spcPts val="375"/>
              </a:spcBef>
              <a:spcAft>
                <a:spcPts val="0"/>
              </a:spcAft>
              <a:buClr>
                <a:schemeClr val="dk1"/>
              </a:buClr>
              <a:buSzPts val="1350"/>
              <a:buFont typeface="Zilla Slab"/>
              <a:buNone/>
              <a:defRPr sz="1350" b="0" i="0" u="none" strike="noStrike" cap="none">
                <a:solidFill>
                  <a:schemeClr val="dk1"/>
                </a:solidFill>
                <a:latin typeface="Zilla Slab"/>
                <a:ea typeface="Zilla Slab"/>
                <a:cs typeface="Zilla Slab"/>
                <a:sym typeface="Zilla Slab"/>
              </a:defRPr>
            </a:lvl3pPr>
            <a:lvl4pPr marL="1828800" marR="0" lvl="3"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4pPr>
            <a:lvl5pPr marL="2286000" marR="0" lvl="4"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5pPr>
            <a:lvl6pPr marL="2743200" marR="0" lvl="5"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6pPr>
            <a:lvl7pPr marL="3200400" marR="0" lvl="6"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7pPr>
            <a:lvl8pPr marL="3657600" marR="0" lvl="7"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8pPr>
            <a:lvl9pPr marL="4114800" marR="0" lvl="8"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BU Text-2 Photos">
  <p:cSld name="SBU Text-2 Photos">
    <p:spTree>
      <p:nvGrpSpPr>
        <p:cNvPr id="1" name="Shape 71"/>
        <p:cNvGrpSpPr/>
        <p:nvPr/>
      </p:nvGrpSpPr>
      <p:grpSpPr>
        <a:xfrm>
          <a:off x="0" y="0"/>
          <a:ext cx="0" cy="0"/>
          <a:chOff x="0" y="0"/>
          <a:chExt cx="0" cy="0"/>
        </a:xfrm>
      </p:grpSpPr>
      <p:sp>
        <p:nvSpPr>
          <p:cNvPr id="72" name="Google Shape;72;p42"/>
          <p:cNvSpPr txBox="1">
            <a:spLocks noGrp="1"/>
          </p:cNvSpPr>
          <p:nvPr>
            <p:ph type="title"/>
          </p:nvPr>
        </p:nvSpPr>
        <p:spPr>
          <a:xfrm>
            <a:off x="527844" y="767844"/>
            <a:ext cx="3134700" cy="745800"/>
          </a:xfrm>
          <a:prstGeom prst="rect">
            <a:avLst/>
          </a:prstGeom>
          <a:noFill/>
          <a:ln>
            <a:noFill/>
          </a:ln>
        </p:spPr>
        <p:txBody>
          <a:bodyPr spcFirstLastPara="1" wrap="square" lIns="91425" tIns="0" rIns="0" bIns="0" anchor="t" anchorCtr="0">
            <a:noAutofit/>
          </a:bodyPr>
          <a:lstStyle>
            <a:lvl1pPr marR="0" lvl="0" algn="l" rtl="0">
              <a:lnSpc>
                <a:spcPct val="90000"/>
              </a:lnSpc>
              <a:spcBef>
                <a:spcPts val="0"/>
              </a:spcBef>
              <a:spcAft>
                <a:spcPts val="0"/>
              </a:spcAft>
              <a:buClr>
                <a:schemeClr val="dk2"/>
              </a:buClr>
              <a:buSzPts val="3000"/>
              <a:buFont typeface="Montserrat ExtraBold"/>
              <a:buNone/>
              <a:defRPr sz="3000" b="0" i="0" u="none" strike="noStrike" cap="none">
                <a:solidFill>
                  <a:schemeClr val="dk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Montserrat ExtraBold"/>
              <a:buNone/>
              <a:defRPr sz="1800" b="0" i="0" u="none" strike="noStrike" cap="none">
                <a:solidFill>
                  <a:srgbClr val="000000"/>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rgbClr val="000000"/>
              </a:buClr>
              <a:buSzPts val="1400"/>
              <a:buFont typeface="Montserrat ExtraBold"/>
              <a:buNone/>
              <a:defRPr sz="1800" b="0" i="0" u="none" strike="noStrike" cap="none">
                <a:solidFill>
                  <a:srgbClr val="000000"/>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rgbClr val="000000"/>
              </a:buClr>
              <a:buSzPts val="1400"/>
              <a:buFont typeface="Montserrat ExtraBold"/>
              <a:buNone/>
              <a:defRPr sz="1800" b="0" i="0" u="none" strike="noStrike" cap="none">
                <a:solidFill>
                  <a:srgbClr val="000000"/>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rgbClr val="000000"/>
              </a:buClr>
              <a:buSzPts val="1400"/>
              <a:buFont typeface="Montserrat ExtraBold"/>
              <a:buNone/>
              <a:defRPr sz="1800" b="0" i="0" u="none" strike="noStrike" cap="none">
                <a:solidFill>
                  <a:srgbClr val="000000"/>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rgbClr val="000000"/>
              </a:buClr>
              <a:buSzPts val="1400"/>
              <a:buFont typeface="Montserrat ExtraBold"/>
              <a:buNone/>
              <a:defRPr sz="1800" b="0" i="0" u="none" strike="noStrike" cap="none">
                <a:solidFill>
                  <a:srgbClr val="000000"/>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rgbClr val="000000"/>
              </a:buClr>
              <a:buSzPts val="1400"/>
              <a:buFont typeface="Montserrat ExtraBold"/>
              <a:buNone/>
              <a:defRPr sz="1800" b="0" i="0" u="none" strike="noStrike" cap="none">
                <a:solidFill>
                  <a:srgbClr val="000000"/>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rgbClr val="000000"/>
              </a:buClr>
              <a:buSzPts val="1400"/>
              <a:buFont typeface="Montserrat ExtraBold"/>
              <a:buNone/>
              <a:defRPr sz="1800" b="0" i="0" u="none" strike="noStrike" cap="none">
                <a:solidFill>
                  <a:srgbClr val="000000"/>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rgbClr val="000000"/>
              </a:buClr>
              <a:buSzPts val="1400"/>
              <a:buFont typeface="Montserrat ExtraBold"/>
              <a:buNone/>
              <a:defRPr sz="1800" b="0" i="0" u="none" strike="noStrike" cap="none">
                <a:solidFill>
                  <a:srgbClr val="000000"/>
                </a:solidFill>
                <a:latin typeface="Montserrat ExtraBold"/>
                <a:ea typeface="Montserrat ExtraBold"/>
                <a:cs typeface="Montserrat ExtraBold"/>
                <a:sym typeface="Montserrat ExtraBold"/>
              </a:defRPr>
            </a:lvl9pPr>
          </a:lstStyle>
          <a:p>
            <a:endParaRPr/>
          </a:p>
        </p:txBody>
      </p:sp>
      <p:sp>
        <p:nvSpPr>
          <p:cNvPr id="73" name="Google Shape;73;p42"/>
          <p:cNvSpPr txBox="1">
            <a:spLocks noGrp="1"/>
          </p:cNvSpPr>
          <p:nvPr>
            <p:ph type="body" idx="1"/>
          </p:nvPr>
        </p:nvSpPr>
        <p:spPr>
          <a:xfrm>
            <a:off x="527843" y="1704236"/>
            <a:ext cx="3134700" cy="2655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50"/>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1pPr>
            <a:lvl2pPr marL="914400" marR="0" lvl="1" indent="-228600" algn="l" rtl="0">
              <a:lnSpc>
                <a:spcPct val="90000"/>
              </a:lnSpc>
              <a:spcBef>
                <a:spcPts val="375"/>
              </a:spcBef>
              <a:spcAft>
                <a:spcPts val="0"/>
              </a:spcAft>
              <a:buClr>
                <a:schemeClr val="dk1"/>
              </a:buClr>
              <a:buSzPts val="1500"/>
              <a:buFont typeface="Zilla Slab"/>
              <a:buNone/>
              <a:defRPr sz="1500" b="0" i="0" u="none" strike="noStrike" cap="none">
                <a:solidFill>
                  <a:schemeClr val="dk1"/>
                </a:solidFill>
                <a:latin typeface="Zilla Slab"/>
                <a:ea typeface="Zilla Slab"/>
                <a:cs typeface="Zilla Slab"/>
                <a:sym typeface="Zilla Slab"/>
              </a:defRPr>
            </a:lvl2pPr>
            <a:lvl3pPr marL="1371600" marR="0" lvl="2" indent="-228600" algn="l" rtl="0">
              <a:lnSpc>
                <a:spcPct val="90000"/>
              </a:lnSpc>
              <a:spcBef>
                <a:spcPts val="375"/>
              </a:spcBef>
              <a:spcAft>
                <a:spcPts val="0"/>
              </a:spcAft>
              <a:buClr>
                <a:schemeClr val="dk1"/>
              </a:buClr>
              <a:buSzPts val="1350"/>
              <a:buFont typeface="Zilla Slab"/>
              <a:buNone/>
              <a:defRPr sz="1350" b="0" i="0" u="none" strike="noStrike" cap="none">
                <a:solidFill>
                  <a:schemeClr val="dk1"/>
                </a:solidFill>
                <a:latin typeface="Zilla Slab"/>
                <a:ea typeface="Zilla Slab"/>
                <a:cs typeface="Zilla Slab"/>
                <a:sym typeface="Zilla Slab"/>
              </a:defRPr>
            </a:lvl3pPr>
            <a:lvl4pPr marL="1828800" marR="0" lvl="3"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4pPr>
            <a:lvl5pPr marL="2286000" marR="0" lvl="4"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5pPr>
            <a:lvl6pPr marL="2743200" marR="0" lvl="5"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6pPr>
            <a:lvl7pPr marL="3200400" marR="0" lvl="6"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7pPr>
            <a:lvl8pPr marL="3657600" marR="0" lvl="7"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8pPr>
            <a:lvl9pPr marL="4114800" marR="0" lvl="8"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9pPr>
          </a:lstStyle>
          <a:p>
            <a:endParaRPr/>
          </a:p>
        </p:txBody>
      </p:sp>
      <p:sp>
        <p:nvSpPr>
          <p:cNvPr id="74" name="Google Shape;74;p42"/>
          <p:cNvSpPr>
            <a:spLocks noGrp="1"/>
          </p:cNvSpPr>
          <p:nvPr>
            <p:ph type="pic" idx="2"/>
          </p:nvPr>
        </p:nvSpPr>
        <p:spPr>
          <a:xfrm>
            <a:off x="3725241" y="823596"/>
            <a:ext cx="2328600" cy="3333900"/>
          </a:xfrm>
          <a:prstGeom prst="rect">
            <a:avLst/>
          </a:prstGeom>
          <a:solidFill>
            <a:srgbClr val="F2F2F2"/>
          </a:solidFill>
          <a:ln>
            <a:noFill/>
          </a:ln>
        </p:spPr>
      </p:sp>
      <p:sp>
        <p:nvSpPr>
          <p:cNvPr id="75" name="Google Shape;75;p42"/>
          <p:cNvSpPr>
            <a:spLocks noGrp="1"/>
          </p:cNvSpPr>
          <p:nvPr>
            <p:ph type="pic" idx="3"/>
          </p:nvPr>
        </p:nvSpPr>
        <p:spPr>
          <a:xfrm>
            <a:off x="6187611" y="823595"/>
            <a:ext cx="2328600" cy="3333900"/>
          </a:xfrm>
          <a:prstGeom prst="rect">
            <a:avLst/>
          </a:prstGeom>
          <a:solidFill>
            <a:srgbClr val="F2F2F2"/>
          </a:solidFill>
          <a:ln>
            <a:noFill/>
          </a:ln>
        </p:spPr>
      </p:sp>
      <p:sp>
        <p:nvSpPr>
          <p:cNvPr id="76" name="Google Shape;76;p42"/>
          <p:cNvSpPr txBox="1">
            <a:spLocks noGrp="1"/>
          </p:cNvSpPr>
          <p:nvPr>
            <p:ph type="body" idx="4"/>
          </p:nvPr>
        </p:nvSpPr>
        <p:spPr>
          <a:xfrm>
            <a:off x="3725950" y="4194951"/>
            <a:ext cx="2328000" cy="254700"/>
          </a:xfrm>
          <a:prstGeom prst="rect">
            <a:avLst/>
          </a:prstGeom>
          <a:noFill/>
          <a:ln>
            <a:noFill/>
          </a:ln>
        </p:spPr>
        <p:txBody>
          <a:bodyPr spcFirstLastPara="1" wrap="square" lIns="0" tIns="0" rIns="0" bIns="45700" anchor="t" anchorCtr="0">
            <a:noAutofit/>
          </a:bodyPr>
          <a:lstStyle>
            <a:lvl1pPr marL="457200" marR="0" lvl="0" indent="-228600" algn="l" rtl="0">
              <a:lnSpc>
                <a:spcPct val="100000"/>
              </a:lnSpc>
              <a:spcBef>
                <a:spcPts val="750"/>
              </a:spcBef>
              <a:spcAft>
                <a:spcPts val="0"/>
              </a:spcAft>
              <a:buClr>
                <a:schemeClr val="dk1"/>
              </a:buClr>
              <a:buSzPts val="800"/>
              <a:buFont typeface="Zilla Slab Medium"/>
              <a:buNone/>
              <a:defRPr sz="800" b="0" i="0" u="none" strike="noStrike" cap="none">
                <a:solidFill>
                  <a:schemeClr val="dk1"/>
                </a:solidFill>
                <a:latin typeface="Zilla Slab Medium"/>
                <a:ea typeface="Zilla Slab Medium"/>
                <a:cs typeface="Zilla Slab Medium"/>
                <a:sym typeface="Zilla Slab Medium"/>
              </a:defRPr>
            </a:lvl1pPr>
            <a:lvl2pPr marL="914400" marR="0" lvl="1" indent="-228600" algn="l" rtl="0">
              <a:lnSpc>
                <a:spcPct val="90000"/>
              </a:lnSpc>
              <a:spcBef>
                <a:spcPts val="375"/>
              </a:spcBef>
              <a:spcAft>
                <a:spcPts val="0"/>
              </a:spcAft>
              <a:buClr>
                <a:schemeClr val="dk1"/>
              </a:buClr>
              <a:buSzPts val="1500"/>
              <a:buFont typeface="Zilla Slab Medium"/>
              <a:buNone/>
              <a:defRPr sz="1500" b="0" i="0" u="none" strike="noStrike" cap="none">
                <a:solidFill>
                  <a:schemeClr val="dk1"/>
                </a:solidFill>
                <a:latin typeface="Zilla Slab Medium"/>
                <a:ea typeface="Zilla Slab Medium"/>
                <a:cs typeface="Zilla Slab Medium"/>
                <a:sym typeface="Zilla Slab Medium"/>
              </a:defRPr>
            </a:lvl2pPr>
            <a:lvl3pPr marL="1371600" marR="0" lvl="2" indent="-228600" algn="l" rtl="0">
              <a:lnSpc>
                <a:spcPct val="90000"/>
              </a:lnSpc>
              <a:spcBef>
                <a:spcPts val="375"/>
              </a:spcBef>
              <a:spcAft>
                <a:spcPts val="0"/>
              </a:spcAft>
              <a:buClr>
                <a:schemeClr val="dk1"/>
              </a:buClr>
              <a:buSzPts val="1350"/>
              <a:buFont typeface="Zilla Slab Medium"/>
              <a:buNone/>
              <a:defRPr sz="1350" b="0" i="0" u="none" strike="noStrike" cap="none">
                <a:solidFill>
                  <a:schemeClr val="dk1"/>
                </a:solidFill>
                <a:latin typeface="Zilla Slab Medium"/>
                <a:ea typeface="Zilla Slab Medium"/>
                <a:cs typeface="Zilla Slab Medium"/>
                <a:sym typeface="Zilla Slab Medium"/>
              </a:defRPr>
            </a:lvl3pPr>
            <a:lvl4pPr marL="1828800" marR="0" lvl="3"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4pPr>
            <a:lvl5pPr marL="2286000" marR="0" lvl="4"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5pPr>
            <a:lvl6pPr marL="2743200" marR="0" lvl="5"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6pPr>
            <a:lvl7pPr marL="3200400" marR="0" lvl="6"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7pPr>
            <a:lvl8pPr marL="3657600" marR="0" lvl="7"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8pPr>
            <a:lvl9pPr marL="4114800" marR="0" lvl="8"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9pPr>
          </a:lstStyle>
          <a:p>
            <a:endParaRPr/>
          </a:p>
        </p:txBody>
      </p:sp>
      <p:sp>
        <p:nvSpPr>
          <p:cNvPr id="77" name="Google Shape;77;p42"/>
          <p:cNvSpPr txBox="1">
            <a:spLocks noGrp="1"/>
          </p:cNvSpPr>
          <p:nvPr>
            <p:ph type="body" idx="5"/>
          </p:nvPr>
        </p:nvSpPr>
        <p:spPr>
          <a:xfrm>
            <a:off x="6187611" y="4194951"/>
            <a:ext cx="2328000" cy="254700"/>
          </a:xfrm>
          <a:prstGeom prst="rect">
            <a:avLst/>
          </a:prstGeom>
          <a:noFill/>
          <a:ln>
            <a:noFill/>
          </a:ln>
        </p:spPr>
        <p:txBody>
          <a:bodyPr spcFirstLastPara="1" wrap="square" lIns="0" tIns="0" rIns="0" bIns="45700" anchor="t" anchorCtr="0">
            <a:noAutofit/>
          </a:bodyPr>
          <a:lstStyle>
            <a:lvl1pPr marL="457200" marR="0" lvl="0" indent="-228600" algn="l" rtl="0">
              <a:lnSpc>
                <a:spcPct val="100000"/>
              </a:lnSpc>
              <a:spcBef>
                <a:spcPts val="750"/>
              </a:spcBef>
              <a:spcAft>
                <a:spcPts val="0"/>
              </a:spcAft>
              <a:buClr>
                <a:schemeClr val="dk1"/>
              </a:buClr>
              <a:buSzPts val="800"/>
              <a:buFont typeface="Zilla Slab Medium"/>
              <a:buNone/>
              <a:defRPr sz="800" b="0" i="0" u="none" strike="noStrike" cap="none">
                <a:solidFill>
                  <a:schemeClr val="dk1"/>
                </a:solidFill>
                <a:latin typeface="Zilla Slab Medium"/>
                <a:ea typeface="Zilla Slab Medium"/>
                <a:cs typeface="Zilla Slab Medium"/>
                <a:sym typeface="Zilla Slab Medium"/>
              </a:defRPr>
            </a:lvl1pPr>
            <a:lvl2pPr marL="914400" marR="0" lvl="1" indent="-228600" algn="l" rtl="0">
              <a:lnSpc>
                <a:spcPct val="90000"/>
              </a:lnSpc>
              <a:spcBef>
                <a:spcPts val="375"/>
              </a:spcBef>
              <a:spcAft>
                <a:spcPts val="0"/>
              </a:spcAft>
              <a:buClr>
                <a:schemeClr val="dk1"/>
              </a:buClr>
              <a:buSzPts val="1500"/>
              <a:buFont typeface="Zilla Slab Medium"/>
              <a:buNone/>
              <a:defRPr sz="1500" b="0" i="0" u="none" strike="noStrike" cap="none">
                <a:solidFill>
                  <a:schemeClr val="dk1"/>
                </a:solidFill>
                <a:latin typeface="Zilla Slab Medium"/>
                <a:ea typeface="Zilla Slab Medium"/>
                <a:cs typeface="Zilla Slab Medium"/>
                <a:sym typeface="Zilla Slab Medium"/>
              </a:defRPr>
            </a:lvl2pPr>
            <a:lvl3pPr marL="1371600" marR="0" lvl="2" indent="-228600" algn="l" rtl="0">
              <a:lnSpc>
                <a:spcPct val="90000"/>
              </a:lnSpc>
              <a:spcBef>
                <a:spcPts val="375"/>
              </a:spcBef>
              <a:spcAft>
                <a:spcPts val="0"/>
              </a:spcAft>
              <a:buClr>
                <a:schemeClr val="dk1"/>
              </a:buClr>
              <a:buSzPts val="1350"/>
              <a:buFont typeface="Zilla Slab Medium"/>
              <a:buNone/>
              <a:defRPr sz="1350" b="0" i="0" u="none" strike="noStrike" cap="none">
                <a:solidFill>
                  <a:schemeClr val="dk1"/>
                </a:solidFill>
                <a:latin typeface="Zilla Slab Medium"/>
                <a:ea typeface="Zilla Slab Medium"/>
                <a:cs typeface="Zilla Slab Medium"/>
                <a:sym typeface="Zilla Slab Medium"/>
              </a:defRPr>
            </a:lvl3pPr>
            <a:lvl4pPr marL="1828800" marR="0" lvl="3"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4pPr>
            <a:lvl5pPr marL="2286000" marR="0" lvl="4"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5pPr>
            <a:lvl6pPr marL="2743200" marR="0" lvl="5"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6pPr>
            <a:lvl7pPr marL="3200400" marR="0" lvl="6"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7pPr>
            <a:lvl8pPr marL="3657600" marR="0" lvl="7"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8pPr>
            <a:lvl9pPr marL="4114800" marR="0" lvl="8"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BU 3 Photos">
  <p:cSld name="SBU 3 Photos">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a:off x="1546525" y="712677"/>
            <a:ext cx="6418200" cy="629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3000"/>
              <a:buFont typeface="Montserrat ExtraBold"/>
              <a:buNone/>
              <a:defRPr sz="3000" b="0" i="0" u="none" strike="noStrike" cap="none">
                <a:solidFill>
                  <a:schemeClr val="dk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43"/>
          <p:cNvSpPr>
            <a:spLocks noGrp="1"/>
          </p:cNvSpPr>
          <p:nvPr>
            <p:ph type="pic" idx="2"/>
          </p:nvPr>
        </p:nvSpPr>
        <p:spPr>
          <a:xfrm>
            <a:off x="1639147" y="1415679"/>
            <a:ext cx="1827600" cy="2616600"/>
          </a:xfrm>
          <a:prstGeom prst="rect">
            <a:avLst/>
          </a:prstGeom>
          <a:solidFill>
            <a:srgbClr val="F2F2F2"/>
          </a:solidFill>
          <a:ln>
            <a:noFill/>
          </a:ln>
        </p:spPr>
      </p:sp>
      <p:sp>
        <p:nvSpPr>
          <p:cNvPr id="81" name="Google Shape;81;p43"/>
          <p:cNvSpPr>
            <a:spLocks noGrp="1"/>
          </p:cNvSpPr>
          <p:nvPr>
            <p:ph type="pic" idx="3"/>
          </p:nvPr>
        </p:nvSpPr>
        <p:spPr>
          <a:xfrm>
            <a:off x="5725471" y="1416158"/>
            <a:ext cx="1827600" cy="2616600"/>
          </a:xfrm>
          <a:prstGeom prst="rect">
            <a:avLst/>
          </a:prstGeom>
          <a:solidFill>
            <a:srgbClr val="F2F2F2"/>
          </a:solidFill>
          <a:ln>
            <a:noFill/>
          </a:ln>
        </p:spPr>
      </p:sp>
      <p:sp>
        <p:nvSpPr>
          <p:cNvPr id="82" name="Google Shape;82;p43"/>
          <p:cNvSpPr>
            <a:spLocks noGrp="1"/>
          </p:cNvSpPr>
          <p:nvPr>
            <p:ph type="pic" idx="4"/>
          </p:nvPr>
        </p:nvSpPr>
        <p:spPr>
          <a:xfrm>
            <a:off x="3672930" y="1415679"/>
            <a:ext cx="1827600" cy="2616600"/>
          </a:xfrm>
          <a:prstGeom prst="rect">
            <a:avLst/>
          </a:prstGeom>
          <a:solidFill>
            <a:srgbClr val="F2F2F2"/>
          </a:solidFill>
          <a:ln>
            <a:noFill/>
          </a:ln>
        </p:spPr>
      </p:sp>
      <p:sp>
        <p:nvSpPr>
          <p:cNvPr id="83" name="Google Shape;83;p43"/>
          <p:cNvSpPr txBox="1">
            <a:spLocks noGrp="1"/>
          </p:cNvSpPr>
          <p:nvPr>
            <p:ph type="body" idx="1"/>
          </p:nvPr>
        </p:nvSpPr>
        <p:spPr>
          <a:xfrm>
            <a:off x="1639147" y="4094029"/>
            <a:ext cx="1827600" cy="355800"/>
          </a:xfrm>
          <a:prstGeom prst="rect">
            <a:avLst/>
          </a:prstGeom>
          <a:noFill/>
          <a:ln>
            <a:noFill/>
          </a:ln>
        </p:spPr>
        <p:txBody>
          <a:bodyPr spcFirstLastPara="1" wrap="square" lIns="0" tIns="0" rIns="0" bIns="45700" anchor="t" anchorCtr="0">
            <a:noAutofit/>
          </a:bodyPr>
          <a:lstStyle>
            <a:lvl1pPr marL="457200" marR="0" lvl="0" indent="-228600" algn="l" rtl="0">
              <a:lnSpc>
                <a:spcPct val="100000"/>
              </a:lnSpc>
              <a:spcBef>
                <a:spcPts val="750"/>
              </a:spcBef>
              <a:spcAft>
                <a:spcPts val="0"/>
              </a:spcAft>
              <a:buClr>
                <a:schemeClr val="dk1"/>
              </a:buClr>
              <a:buSzPts val="800"/>
              <a:buFont typeface="Zilla Slab Medium"/>
              <a:buNone/>
              <a:defRPr sz="800" b="0" i="0" u="none" strike="noStrike" cap="none">
                <a:solidFill>
                  <a:schemeClr val="dk1"/>
                </a:solidFill>
                <a:latin typeface="Zilla Slab Medium"/>
                <a:ea typeface="Zilla Slab Medium"/>
                <a:cs typeface="Zilla Slab Medium"/>
                <a:sym typeface="Zilla Slab Medium"/>
              </a:defRPr>
            </a:lvl1pPr>
            <a:lvl2pPr marL="914400" marR="0" lvl="1" indent="-228600" algn="l" rtl="0">
              <a:lnSpc>
                <a:spcPct val="90000"/>
              </a:lnSpc>
              <a:spcBef>
                <a:spcPts val="375"/>
              </a:spcBef>
              <a:spcAft>
                <a:spcPts val="0"/>
              </a:spcAft>
              <a:buClr>
                <a:schemeClr val="dk1"/>
              </a:buClr>
              <a:buSzPts val="1500"/>
              <a:buFont typeface="Zilla Slab Medium"/>
              <a:buNone/>
              <a:defRPr sz="1500" b="0" i="0" u="none" strike="noStrike" cap="none">
                <a:solidFill>
                  <a:schemeClr val="dk1"/>
                </a:solidFill>
                <a:latin typeface="Zilla Slab Medium"/>
                <a:ea typeface="Zilla Slab Medium"/>
                <a:cs typeface="Zilla Slab Medium"/>
                <a:sym typeface="Zilla Slab Medium"/>
              </a:defRPr>
            </a:lvl2pPr>
            <a:lvl3pPr marL="1371600" marR="0" lvl="2" indent="-228600" algn="l" rtl="0">
              <a:lnSpc>
                <a:spcPct val="90000"/>
              </a:lnSpc>
              <a:spcBef>
                <a:spcPts val="375"/>
              </a:spcBef>
              <a:spcAft>
                <a:spcPts val="0"/>
              </a:spcAft>
              <a:buClr>
                <a:schemeClr val="dk1"/>
              </a:buClr>
              <a:buSzPts val="1350"/>
              <a:buFont typeface="Zilla Slab Medium"/>
              <a:buNone/>
              <a:defRPr sz="1350" b="0" i="0" u="none" strike="noStrike" cap="none">
                <a:solidFill>
                  <a:schemeClr val="dk1"/>
                </a:solidFill>
                <a:latin typeface="Zilla Slab Medium"/>
                <a:ea typeface="Zilla Slab Medium"/>
                <a:cs typeface="Zilla Slab Medium"/>
                <a:sym typeface="Zilla Slab Medium"/>
              </a:defRPr>
            </a:lvl3pPr>
            <a:lvl4pPr marL="1828800" marR="0" lvl="3"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4pPr>
            <a:lvl5pPr marL="2286000" marR="0" lvl="4"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5pPr>
            <a:lvl6pPr marL="2743200" marR="0" lvl="5"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6pPr>
            <a:lvl7pPr marL="3200400" marR="0" lvl="6"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7pPr>
            <a:lvl8pPr marL="3657600" marR="0" lvl="7"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8pPr>
            <a:lvl9pPr marL="4114800" marR="0" lvl="8"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9pPr>
          </a:lstStyle>
          <a:p>
            <a:endParaRPr/>
          </a:p>
        </p:txBody>
      </p:sp>
      <p:sp>
        <p:nvSpPr>
          <p:cNvPr id="84" name="Google Shape;84;p43"/>
          <p:cNvSpPr txBox="1">
            <a:spLocks noGrp="1"/>
          </p:cNvSpPr>
          <p:nvPr>
            <p:ph type="body" idx="5"/>
          </p:nvPr>
        </p:nvSpPr>
        <p:spPr>
          <a:xfrm>
            <a:off x="3672930" y="4097144"/>
            <a:ext cx="1827600" cy="355800"/>
          </a:xfrm>
          <a:prstGeom prst="rect">
            <a:avLst/>
          </a:prstGeom>
          <a:noFill/>
          <a:ln>
            <a:noFill/>
          </a:ln>
        </p:spPr>
        <p:txBody>
          <a:bodyPr spcFirstLastPara="1" wrap="square" lIns="0" tIns="0" rIns="0" bIns="45700" anchor="t" anchorCtr="0">
            <a:noAutofit/>
          </a:bodyPr>
          <a:lstStyle>
            <a:lvl1pPr marL="457200" marR="0" lvl="0" indent="-228600" algn="l" rtl="0">
              <a:lnSpc>
                <a:spcPct val="100000"/>
              </a:lnSpc>
              <a:spcBef>
                <a:spcPts val="750"/>
              </a:spcBef>
              <a:spcAft>
                <a:spcPts val="0"/>
              </a:spcAft>
              <a:buClr>
                <a:schemeClr val="dk1"/>
              </a:buClr>
              <a:buSzPts val="800"/>
              <a:buFont typeface="Zilla Slab"/>
              <a:buNone/>
              <a:defRPr sz="800" b="0" i="0" u="none" strike="noStrike" cap="none">
                <a:solidFill>
                  <a:schemeClr val="dk1"/>
                </a:solidFill>
                <a:latin typeface="Zilla Slab"/>
                <a:ea typeface="Zilla Slab"/>
                <a:cs typeface="Zilla Slab"/>
                <a:sym typeface="Zilla Slab"/>
              </a:defRPr>
            </a:lvl1pPr>
            <a:lvl2pPr marL="914400" marR="0" lvl="1" indent="-228600" algn="l" rtl="0">
              <a:lnSpc>
                <a:spcPct val="90000"/>
              </a:lnSpc>
              <a:spcBef>
                <a:spcPts val="375"/>
              </a:spcBef>
              <a:spcAft>
                <a:spcPts val="0"/>
              </a:spcAft>
              <a:buClr>
                <a:schemeClr val="dk1"/>
              </a:buClr>
              <a:buSzPts val="1500"/>
              <a:buFont typeface="Zilla Slab"/>
              <a:buNone/>
              <a:defRPr sz="1500" b="0" i="0" u="none" strike="noStrike" cap="none">
                <a:solidFill>
                  <a:schemeClr val="dk1"/>
                </a:solidFill>
                <a:latin typeface="Zilla Slab"/>
                <a:ea typeface="Zilla Slab"/>
                <a:cs typeface="Zilla Slab"/>
                <a:sym typeface="Zilla Slab"/>
              </a:defRPr>
            </a:lvl2pPr>
            <a:lvl3pPr marL="1371600" marR="0" lvl="2" indent="-228600" algn="l" rtl="0">
              <a:lnSpc>
                <a:spcPct val="90000"/>
              </a:lnSpc>
              <a:spcBef>
                <a:spcPts val="375"/>
              </a:spcBef>
              <a:spcAft>
                <a:spcPts val="0"/>
              </a:spcAft>
              <a:buClr>
                <a:schemeClr val="dk1"/>
              </a:buClr>
              <a:buSzPts val="1350"/>
              <a:buFont typeface="Zilla Slab"/>
              <a:buNone/>
              <a:defRPr sz="1350" b="0" i="0" u="none" strike="noStrike" cap="none">
                <a:solidFill>
                  <a:schemeClr val="dk1"/>
                </a:solidFill>
                <a:latin typeface="Zilla Slab"/>
                <a:ea typeface="Zilla Slab"/>
                <a:cs typeface="Zilla Slab"/>
                <a:sym typeface="Zilla Slab"/>
              </a:defRPr>
            </a:lvl3pPr>
            <a:lvl4pPr marL="1828800" marR="0" lvl="3"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4pPr>
            <a:lvl5pPr marL="2286000" marR="0" lvl="4"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5pPr>
            <a:lvl6pPr marL="2743200" marR="0" lvl="5"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6pPr>
            <a:lvl7pPr marL="3200400" marR="0" lvl="6"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7pPr>
            <a:lvl8pPr marL="3657600" marR="0" lvl="7"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8pPr>
            <a:lvl9pPr marL="4114800" marR="0" lvl="8"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9pPr>
          </a:lstStyle>
          <a:p>
            <a:endParaRPr/>
          </a:p>
        </p:txBody>
      </p:sp>
      <p:sp>
        <p:nvSpPr>
          <p:cNvPr id="85" name="Google Shape;85;p43"/>
          <p:cNvSpPr txBox="1">
            <a:spLocks noGrp="1"/>
          </p:cNvSpPr>
          <p:nvPr>
            <p:ph type="body" idx="6"/>
          </p:nvPr>
        </p:nvSpPr>
        <p:spPr>
          <a:xfrm>
            <a:off x="5725471" y="4097144"/>
            <a:ext cx="1827600" cy="355800"/>
          </a:xfrm>
          <a:prstGeom prst="rect">
            <a:avLst/>
          </a:prstGeom>
          <a:noFill/>
          <a:ln>
            <a:noFill/>
          </a:ln>
        </p:spPr>
        <p:txBody>
          <a:bodyPr spcFirstLastPara="1" wrap="square" lIns="0" tIns="0" rIns="0" bIns="45700" anchor="t" anchorCtr="0">
            <a:noAutofit/>
          </a:bodyPr>
          <a:lstStyle>
            <a:lvl1pPr marL="457200" marR="0" lvl="0" indent="-228600" algn="l" rtl="0">
              <a:lnSpc>
                <a:spcPct val="100000"/>
              </a:lnSpc>
              <a:spcBef>
                <a:spcPts val="750"/>
              </a:spcBef>
              <a:spcAft>
                <a:spcPts val="0"/>
              </a:spcAft>
              <a:buClr>
                <a:schemeClr val="dk1"/>
              </a:buClr>
              <a:buSzPts val="800"/>
              <a:buFont typeface="Zilla Slab"/>
              <a:buNone/>
              <a:defRPr sz="800" b="0" i="0" u="none" strike="noStrike" cap="none">
                <a:solidFill>
                  <a:schemeClr val="dk1"/>
                </a:solidFill>
                <a:latin typeface="Zilla Slab"/>
                <a:ea typeface="Zilla Slab"/>
                <a:cs typeface="Zilla Slab"/>
                <a:sym typeface="Zilla Slab"/>
              </a:defRPr>
            </a:lvl1pPr>
            <a:lvl2pPr marL="914400" marR="0" lvl="1" indent="-228600" algn="l" rtl="0">
              <a:lnSpc>
                <a:spcPct val="90000"/>
              </a:lnSpc>
              <a:spcBef>
                <a:spcPts val="375"/>
              </a:spcBef>
              <a:spcAft>
                <a:spcPts val="0"/>
              </a:spcAft>
              <a:buClr>
                <a:schemeClr val="dk1"/>
              </a:buClr>
              <a:buSzPts val="1500"/>
              <a:buFont typeface="Zilla Slab"/>
              <a:buNone/>
              <a:defRPr sz="1500" b="0" i="0" u="none" strike="noStrike" cap="none">
                <a:solidFill>
                  <a:schemeClr val="dk1"/>
                </a:solidFill>
                <a:latin typeface="Zilla Slab"/>
                <a:ea typeface="Zilla Slab"/>
                <a:cs typeface="Zilla Slab"/>
                <a:sym typeface="Zilla Slab"/>
              </a:defRPr>
            </a:lvl2pPr>
            <a:lvl3pPr marL="1371600" marR="0" lvl="2" indent="-228600" algn="l" rtl="0">
              <a:lnSpc>
                <a:spcPct val="90000"/>
              </a:lnSpc>
              <a:spcBef>
                <a:spcPts val="375"/>
              </a:spcBef>
              <a:spcAft>
                <a:spcPts val="0"/>
              </a:spcAft>
              <a:buClr>
                <a:schemeClr val="dk1"/>
              </a:buClr>
              <a:buSzPts val="1350"/>
              <a:buFont typeface="Zilla Slab"/>
              <a:buNone/>
              <a:defRPr sz="1350" b="0" i="0" u="none" strike="noStrike" cap="none">
                <a:solidFill>
                  <a:schemeClr val="dk1"/>
                </a:solidFill>
                <a:latin typeface="Zilla Slab"/>
                <a:ea typeface="Zilla Slab"/>
                <a:cs typeface="Zilla Slab"/>
                <a:sym typeface="Zilla Slab"/>
              </a:defRPr>
            </a:lvl3pPr>
            <a:lvl4pPr marL="1828800" marR="0" lvl="3"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4pPr>
            <a:lvl5pPr marL="2286000" marR="0" lvl="4"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5pPr>
            <a:lvl6pPr marL="2743200" marR="0" lvl="5"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6pPr>
            <a:lvl7pPr marL="3200400" marR="0" lvl="6"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7pPr>
            <a:lvl8pPr marL="3657600" marR="0" lvl="7"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8pPr>
            <a:lvl9pPr marL="4114800" marR="0" lvl="8"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BU Text 1 Chart">
  <p:cSld name="SBU Text 1 Chart">
    <p:spTree>
      <p:nvGrpSpPr>
        <p:cNvPr id="1" name="Shape 86"/>
        <p:cNvGrpSpPr/>
        <p:nvPr/>
      </p:nvGrpSpPr>
      <p:grpSpPr>
        <a:xfrm>
          <a:off x="0" y="0"/>
          <a:ext cx="0" cy="0"/>
          <a:chOff x="0" y="0"/>
          <a:chExt cx="0" cy="0"/>
        </a:xfrm>
      </p:grpSpPr>
      <p:sp>
        <p:nvSpPr>
          <p:cNvPr id="87" name="Google Shape;87;p44"/>
          <p:cNvSpPr txBox="1">
            <a:spLocks noGrp="1"/>
          </p:cNvSpPr>
          <p:nvPr>
            <p:ph type="title"/>
          </p:nvPr>
        </p:nvSpPr>
        <p:spPr>
          <a:xfrm>
            <a:off x="521802" y="767844"/>
            <a:ext cx="3134700" cy="745800"/>
          </a:xfrm>
          <a:prstGeom prst="rect">
            <a:avLst/>
          </a:prstGeom>
          <a:noFill/>
          <a:ln>
            <a:noFill/>
          </a:ln>
        </p:spPr>
        <p:txBody>
          <a:bodyPr spcFirstLastPara="1" wrap="square" lIns="91425" tIns="0" rIns="0" bIns="0" anchor="t" anchorCtr="0">
            <a:noAutofit/>
          </a:bodyPr>
          <a:lstStyle>
            <a:lvl1pPr marR="0" lvl="0" algn="l" rtl="0">
              <a:lnSpc>
                <a:spcPct val="90000"/>
              </a:lnSpc>
              <a:spcBef>
                <a:spcPts val="0"/>
              </a:spcBef>
              <a:spcAft>
                <a:spcPts val="0"/>
              </a:spcAft>
              <a:buClr>
                <a:schemeClr val="dk2"/>
              </a:buClr>
              <a:buSzPts val="3000"/>
              <a:buFont typeface="Montserrat ExtraBold"/>
              <a:buNone/>
              <a:defRPr sz="3000" b="0" i="0" u="none" strike="noStrike" cap="none">
                <a:solidFill>
                  <a:schemeClr val="dk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44"/>
          <p:cNvSpPr>
            <a:spLocks noGrp="1"/>
          </p:cNvSpPr>
          <p:nvPr>
            <p:ph type="chart" idx="2"/>
          </p:nvPr>
        </p:nvSpPr>
        <p:spPr>
          <a:xfrm>
            <a:off x="3713357" y="856255"/>
            <a:ext cx="4803900" cy="32586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828383"/>
              </a:buClr>
              <a:buSzPts val="1200"/>
              <a:buFont typeface="Arial"/>
              <a:buNone/>
              <a:defRPr sz="1200" b="0" i="0" u="none" strike="noStrike" cap="none">
                <a:solidFill>
                  <a:srgbClr val="828383"/>
                </a:solidFill>
                <a:latin typeface="Georgia"/>
                <a:ea typeface="Georgia"/>
                <a:cs typeface="Georgia"/>
                <a:sym typeface="Georgia"/>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9" name="Google Shape;89;p44"/>
          <p:cNvSpPr txBox="1">
            <a:spLocks noGrp="1"/>
          </p:cNvSpPr>
          <p:nvPr>
            <p:ph type="body" idx="1"/>
          </p:nvPr>
        </p:nvSpPr>
        <p:spPr>
          <a:xfrm>
            <a:off x="527843" y="1704236"/>
            <a:ext cx="3134700" cy="2655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50"/>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1pPr>
            <a:lvl2pPr marL="914400" marR="0" lvl="1" indent="-228600" algn="l" rtl="0">
              <a:lnSpc>
                <a:spcPct val="90000"/>
              </a:lnSpc>
              <a:spcBef>
                <a:spcPts val="375"/>
              </a:spcBef>
              <a:spcAft>
                <a:spcPts val="0"/>
              </a:spcAft>
              <a:buClr>
                <a:schemeClr val="dk1"/>
              </a:buClr>
              <a:buSzPts val="1500"/>
              <a:buFont typeface="Zilla Slab Medium"/>
              <a:buNone/>
              <a:defRPr sz="1500" b="0" i="0" u="none" strike="noStrike" cap="none">
                <a:solidFill>
                  <a:schemeClr val="dk1"/>
                </a:solidFill>
                <a:latin typeface="Zilla Slab Medium"/>
                <a:ea typeface="Zilla Slab Medium"/>
                <a:cs typeface="Zilla Slab Medium"/>
                <a:sym typeface="Zilla Slab Medium"/>
              </a:defRPr>
            </a:lvl2pPr>
            <a:lvl3pPr marL="1371600" marR="0" lvl="2" indent="-228600" algn="l" rtl="0">
              <a:lnSpc>
                <a:spcPct val="90000"/>
              </a:lnSpc>
              <a:spcBef>
                <a:spcPts val="375"/>
              </a:spcBef>
              <a:spcAft>
                <a:spcPts val="0"/>
              </a:spcAft>
              <a:buClr>
                <a:schemeClr val="dk1"/>
              </a:buClr>
              <a:buSzPts val="1350"/>
              <a:buFont typeface="Zilla Slab Medium"/>
              <a:buNone/>
              <a:defRPr sz="1350" b="0" i="0" u="none" strike="noStrike" cap="none">
                <a:solidFill>
                  <a:schemeClr val="dk1"/>
                </a:solidFill>
                <a:latin typeface="Zilla Slab Medium"/>
                <a:ea typeface="Zilla Slab Medium"/>
                <a:cs typeface="Zilla Slab Medium"/>
                <a:sym typeface="Zilla Slab Medium"/>
              </a:defRPr>
            </a:lvl3pPr>
            <a:lvl4pPr marL="1828800" marR="0" lvl="3"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4pPr>
            <a:lvl5pPr marL="2286000" marR="0" lvl="4"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5pPr>
            <a:lvl6pPr marL="2743200" marR="0" lvl="5"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6pPr>
            <a:lvl7pPr marL="3200400" marR="0" lvl="6"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7pPr>
            <a:lvl8pPr marL="3657600" marR="0" lvl="7"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8pPr>
            <a:lvl9pPr marL="4114800" marR="0" lvl="8"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9pPr>
          </a:lstStyle>
          <a:p>
            <a:endParaRPr/>
          </a:p>
        </p:txBody>
      </p:sp>
      <p:sp>
        <p:nvSpPr>
          <p:cNvPr id="90" name="Google Shape;90;p44"/>
          <p:cNvSpPr txBox="1">
            <a:spLocks noGrp="1"/>
          </p:cNvSpPr>
          <p:nvPr>
            <p:ph type="body" idx="3"/>
          </p:nvPr>
        </p:nvSpPr>
        <p:spPr>
          <a:xfrm>
            <a:off x="3725949" y="4194951"/>
            <a:ext cx="4791300" cy="254700"/>
          </a:xfrm>
          <a:prstGeom prst="rect">
            <a:avLst/>
          </a:prstGeom>
          <a:noFill/>
          <a:ln>
            <a:noFill/>
          </a:ln>
        </p:spPr>
        <p:txBody>
          <a:bodyPr spcFirstLastPara="1" wrap="square" lIns="0" tIns="0" rIns="0" bIns="45700" anchor="t" anchorCtr="0">
            <a:noAutofit/>
          </a:bodyPr>
          <a:lstStyle>
            <a:lvl1pPr marL="457200" marR="0" lvl="0" indent="-228600" algn="l" rtl="0">
              <a:lnSpc>
                <a:spcPct val="100000"/>
              </a:lnSpc>
              <a:spcBef>
                <a:spcPts val="750"/>
              </a:spcBef>
              <a:spcAft>
                <a:spcPts val="0"/>
              </a:spcAft>
              <a:buClr>
                <a:schemeClr val="dk1"/>
              </a:buClr>
              <a:buSzPts val="800"/>
              <a:buFont typeface="Zilla Slab"/>
              <a:buNone/>
              <a:defRPr sz="800" b="0" i="0" u="none" strike="noStrike" cap="none">
                <a:solidFill>
                  <a:schemeClr val="dk1"/>
                </a:solidFill>
                <a:latin typeface="Zilla Slab"/>
                <a:ea typeface="Zilla Slab"/>
                <a:cs typeface="Zilla Slab"/>
                <a:sym typeface="Zilla Slab"/>
              </a:defRPr>
            </a:lvl1pPr>
            <a:lvl2pPr marL="914400" marR="0" lvl="1" indent="-228600" algn="l" rtl="0">
              <a:lnSpc>
                <a:spcPct val="90000"/>
              </a:lnSpc>
              <a:spcBef>
                <a:spcPts val="375"/>
              </a:spcBef>
              <a:spcAft>
                <a:spcPts val="0"/>
              </a:spcAft>
              <a:buClr>
                <a:schemeClr val="dk1"/>
              </a:buClr>
              <a:buSzPts val="1500"/>
              <a:buFont typeface="Zilla Slab"/>
              <a:buNone/>
              <a:defRPr sz="1500" b="0" i="0" u="none" strike="noStrike" cap="none">
                <a:solidFill>
                  <a:schemeClr val="dk1"/>
                </a:solidFill>
                <a:latin typeface="Zilla Slab"/>
                <a:ea typeface="Zilla Slab"/>
                <a:cs typeface="Zilla Slab"/>
                <a:sym typeface="Zilla Slab"/>
              </a:defRPr>
            </a:lvl2pPr>
            <a:lvl3pPr marL="1371600" marR="0" lvl="2" indent="-228600" algn="l" rtl="0">
              <a:lnSpc>
                <a:spcPct val="90000"/>
              </a:lnSpc>
              <a:spcBef>
                <a:spcPts val="375"/>
              </a:spcBef>
              <a:spcAft>
                <a:spcPts val="0"/>
              </a:spcAft>
              <a:buClr>
                <a:schemeClr val="dk1"/>
              </a:buClr>
              <a:buSzPts val="1350"/>
              <a:buFont typeface="Zilla Slab"/>
              <a:buNone/>
              <a:defRPr sz="1350" b="0" i="0" u="none" strike="noStrike" cap="none">
                <a:solidFill>
                  <a:schemeClr val="dk1"/>
                </a:solidFill>
                <a:latin typeface="Zilla Slab"/>
                <a:ea typeface="Zilla Slab"/>
                <a:cs typeface="Zilla Slab"/>
                <a:sym typeface="Zilla Slab"/>
              </a:defRPr>
            </a:lvl3pPr>
            <a:lvl4pPr marL="1828800" marR="0" lvl="3"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4pPr>
            <a:lvl5pPr marL="2286000" marR="0" lvl="4"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5pPr>
            <a:lvl6pPr marL="2743200" marR="0" lvl="5"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6pPr>
            <a:lvl7pPr marL="3200400" marR="0" lvl="6"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7pPr>
            <a:lvl8pPr marL="3657600" marR="0" lvl="7"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8pPr>
            <a:lvl9pPr marL="4114800" marR="0" lvl="8"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9pPr>
          </a:lstStyle>
          <a:p>
            <a:endParaRPr/>
          </a:p>
        </p:txBody>
      </p:sp>
      <p:pic>
        <p:nvPicPr>
          <p:cNvPr id="91" name="Google Shape;91;p44"/>
          <p:cNvPicPr preferRelativeResize="0"/>
          <p:nvPr/>
        </p:nvPicPr>
        <p:blipFill rotWithShape="1">
          <a:blip r:embed="rId2">
            <a:alphaModFix/>
          </a:blip>
          <a:srcRect/>
          <a:stretch/>
        </p:blipFill>
        <p:spPr>
          <a:xfrm>
            <a:off x="628650" y="4677660"/>
            <a:ext cx="780726" cy="28880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92"/>
        <p:cNvGrpSpPr/>
        <p:nvPr/>
      </p:nvGrpSpPr>
      <p:grpSpPr>
        <a:xfrm>
          <a:off x="0" y="0"/>
          <a:ext cx="0" cy="0"/>
          <a:chOff x="0" y="0"/>
          <a:chExt cx="0" cy="0"/>
        </a:xfrm>
      </p:grpSpPr>
      <p:pic>
        <p:nvPicPr>
          <p:cNvPr id="93" name="Google Shape;93;p45"/>
          <p:cNvPicPr preferRelativeResize="0"/>
          <p:nvPr/>
        </p:nvPicPr>
        <p:blipFill rotWithShape="1">
          <a:blip r:embed="rId2">
            <a:alphaModFix/>
          </a:blip>
          <a:srcRect/>
          <a:stretch/>
        </p:blipFill>
        <p:spPr>
          <a:xfrm>
            <a:off x="628650" y="311735"/>
            <a:ext cx="780726" cy="28880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BU Full Page Photo">
  <p:cSld name="SBU Full Page Photo">
    <p:spTree>
      <p:nvGrpSpPr>
        <p:cNvPr id="1" name="Shape 94"/>
        <p:cNvGrpSpPr/>
        <p:nvPr/>
      </p:nvGrpSpPr>
      <p:grpSpPr>
        <a:xfrm>
          <a:off x="0" y="0"/>
          <a:ext cx="0" cy="0"/>
          <a:chOff x="0" y="0"/>
          <a:chExt cx="0" cy="0"/>
        </a:xfrm>
      </p:grpSpPr>
      <p:pic>
        <p:nvPicPr>
          <p:cNvPr id="95" name="Google Shape;95;p46"/>
          <p:cNvPicPr preferRelativeResize="0"/>
          <p:nvPr/>
        </p:nvPicPr>
        <p:blipFill rotWithShape="1">
          <a:blip r:embed="rId2">
            <a:alphaModFix/>
          </a:blip>
          <a:srcRect/>
          <a:stretch/>
        </p:blipFill>
        <p:spPr>
          <a:xfrm>
            <a:off x="0" y="0"/>
            <a:ext cx="9143999" cy="5143499"/>
          </a:xfrm>
          <a:prstGeom prst="rect">
            <a:avLst/>
          </a:prstGeom>
          <a:noFill/>
          <a:ln>
            <a:noFill/>
          </a:ln>
        </p:spPr>
      </p:pic>
      <p:pic>
        <p:nvPicPr>
          <p:cNvPr id="96" name="Google Shape;96;p46"/>
          <p:cNvPicPr preferRelativeResize="0"/>
          <p:nvPr/>
        </p:nvPicPr>
        <p:blipFill rotWithShape="1">
          <a:blip r:embed="rId3">
            <a:alphaModFix/>
          </a:blip>
          <a:srcRect/>
          <a:stretch/>
        </p:blipFill>
        <p:spPr>
          <a:xfrm>
            <a:off x="623222" y="4677677"/>
            <a:ext cx="780725" cy="292043"/>
          </a:xfrm>
          <a:prstGeom prst="rect">
            <a:avLst/>
          </a:prstGeom>
          <a:noFill/>
          <a:ln>
            <a:noFill/>
          </a:ln>
        </p:spPr>
      </p:pic>
      <p:pic>
        <p:nvPicPr>
          <p:cNvPr id="97" name="Google Shape;97;p46"/>
          <p:cNvPicPr preferRelativeResize="0"/>
          <p:nvPr/>
        </p:nvPicPr>
        <p:blipFill rotWithShape="1">
          <a:blip r:embed="rId4">
            <a:alphaModFix/>
          </a:blip>
          <a:srcRect/>
          <a:stretch/>
        </p:blipFill>
        <p:spPr>
          <a:xfrm>
            <a:off x="623222" y="197984"/>
            <a:ext cx="1482115" cy="253447"/>
          </a:xfrm>
          <a:prstGeom prst="rect">
            <a:avLst/>
          </a:prstGeom>
          <a:noFill/>
          <a:ln>
            <a:noFill/>
          </a:ln>
        </p:spPr>
      </p:pic>
      <p:sp>
        <p:nvSpPr>
          <p:cNvPr id="98" name="Google Shape;98;p46"/>
          <p:cNvSpPr txBox="1"/>
          <p:nvPr/>
        </p:nvSpPr>
        <p:spPr>
          <a:xfrm>
            <a:off x="6554163" y="4774697"/>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 sz="1000" b="1" i="0" u="none" strike="noStrike" cap="none">
                <a:solidFill>
                  <a:schemeClr val="lt1"/>
                </a:solidFill>
                <a:latin typeface="Georgia"/>
                <a:ea typeface="Georgia"/>
                <a:cs typeface="Georgia"/>
                <a:sym typeface="Georgia"/>
              </a:rPr>
              <a:t>‹#›</a:t>
            </a:fld>
            <a:endParaRPr sz="1000" b="1" i="0" u="none" strike="noStrike" cap="none">
              <a:solidFill>
                <a:schemeClr val="lt1"/>
              </a:solidFill>
              <a:latin typeface="Georgia"/>
              <a:ea typeface="Georgia"/>
              <a:cs typeface="Georgia"/>
              <a:sym typeface="Georgia"/>
            </a:endParaRPr>
          </a:p>
        </p:txBody>
      </p:sp>
      <p:cxnSp>
        <p:nvCxnSpPr>
          <p:cNvPr id="99" name="Google Shape;99;p46"/>
          <p:cNvCxnSpPr/>
          <p:nvPr/>
        </p:nvCxnSpPr>
        <p:spPr>
          <a:xfrm>
            <a:off x="623222" y="4567041"/>
            <a:ext cx="7896000" cy="0"/>
          </a:xfrm>
          <a:prstGeom prst="straightConnector1">
            <a:avLst/>
          </a:prstGeom>
          <a:noFill/>
          <a:ln w="19050" cap="flat" cmpd="sng">
            <a:solidFill>
              <a:schemeClr val="lt1"/>
            </a:solidFill>
            <a:prstDash val="dot"/>
            <a:miter lim="800000"/>
            <a:headEnd type="none" w="sm" len="sm"/>
            <a:tailEnd type="none" w="sm" len="sm"/>
          </a:ln>
        </p:spPr>
      </p:cxnSp>
      <p:sp>
        <p:nvSpPr>
          <p:cNvPr id="100" name="Google Shape;100;p46"/>
          <p:cNvSpPr txBox="1">
            <a:spLocks noGrp="1"/>
          </p:cNvSpPr>
          <p:nvPr>
            <p:ph type="body" idx="1"/>
          </p:nvPr>
        </p:nvSpPr>
        <p:spPr>
          <a:xfrm>
            <a:off x="5564305" y="4082394"/>
            <a:ext cx="2955000" cy="255900"/>
          </a:xfrm>
          <a:prstGeom prst="rect">
            <a:avLst/>
          </a:prstGeom>
          <a:noFill/>
          <a:ln>
            <a:noFill/>
          </a:ln>
        </p:spPr>
        <p:txBody>
          <a:bodyPr spcFirstLastPara="1" wrap="square" lIns="0" tIns="0" rIns="0" bIns="45700" anchor="t" anchorCtr="0">
            <a:noAutofit/>
          </a:bodyPr>
          <a:lstStyle>
            <a:lvl1pPr marL="457200" marR="0" lvl="0" indent="-228600" algn="l" rtl="0">
              <a:lnSpc>
                <a:spcPct val="100000"/>
              </a:lnSpc>
              <a:spcBef>
                <a:spcPts val="750"/>
              </a:spcBef>
              <a:spcAft>
                <a:spcPts val="0"/>
              </a:spcAft>
              <a:buClr>
                <a:schemeClr val="lt1"/>
              </a:buClr>
              <a:buSzPts val="800"/>
              <a:buFont typeface="Montserrat ExtraBold"/>
              <a:buNone/>
              <a:defRPr sz="800" b="0" i="0" u="none" strike="noStrike" cap="none">
                <a:solidFill>
                  <a:schemeClr val="lt1"/>
                </a:solidFill>
                <a:latin typeface="Montserrat ExtraBold"/>
                <a:ea typeface="Montserrat ExtraBold"/>
                <a:cs typeface="Montserrat ExtraBold"/>
                <a:sym typeface="Montserrat ExtraBold"/>
              </a:defRPr>
            </a:lvl1pPr>
            <a:lvl2pPr marL="914400" marR="0" lvl="1" indent="-228600" algn="l" rtl="0">
              <a:lnSpc>
                <a:spcPct val="90000"/>
              </a:lnSpc>
              <a:spcBef>
                <a:spcPts val="375"/>
              </a:spcBef>
              <a:spcAft>
                <a:spcPts val="0"/>
              </a:spcAft>
              <a:buClr>
                <a:schemeClr val="lt1"/>
              </a:buClr>
              <a:buSzPts val="1500"/>
              <a:buFont typeface="Montserrat ExtraBold"/>
              <a:buNone/>
              <a:defRPr sz="1500" b="0" i="0" u="none" strike="noStrike" cap="none">
                <a:solidFill>
                  <a:schemeClr val="lt1"/>
                </a:solidFill>
                <a:latin typeface="Montserrat ExtraBold"/>
                <a:ea typeface="Montserrat ExtraBold"/>
                <a:cs typeface="Montserrat ExtraBold"/>
                <a:sym typeface="Montserrat ExtraBold"/>
              </a:defRPr>
            </a:lvl2pPr>
            <a:lvl3pPr marL="1371600" marR="0" lvl="2" indent="-228600" algn="l" rtl="0">
              <a:lnSpc>
                <a:spcPct val="90000"/>
              </a:lnSpc>
              <a:spcBef>
                <a:spcPts val="375"/>
              </a:spcBef>
              <a:spcAft>
                <a:spcPts val="0"/>
              </a:spcAft>
              <a:buClr>
                <a:schemeClr val="lt1"/>
              </a:buClr>
              <a:buSzPts val="1350"/>
              <a:buFont typeface="Montserrat ExtraBold"/>
              <a:buNone/>
              <a:defRPr sz="1350" b="0" i="0" u="none" strike="noStrike" cap="none">
                <a:solidFill>
                  <a:schemeClr val="lt1"/>
                </a:solidFill>
                <a:latin typeface="Montserrat ExtraBold"/>
                <a:ea typeface="Montserrat ExtraBold"/>
                <a:cs typeface="Montserrat ExtraBold"/>
                <a:sym typeface="Montserrat ExtraBold"/>
              </a:defRPr>
            </a:lvl3pPr>
            <a:lvl4pPr marL="1828800" marR="0" lvl="3" indent="-228600" algn="l" rtl="0">
              <a:lnSpc>
                <a:spcPct val="90000"/>
              </a:lnSpc>
              <a:spcBef>
                <a:spcPts val="375"/>
              </a:spcBef>
              <a:spcAft>
                <a:spcPts val="0"/>
              </a:spcAft>
              <a:buClr>
                <a:schemeClr val="lt1"/>
              </a:buClr>
              <a:buSzPts val="1200"/>
              <a:buFont typeface="Montserrat ExtraBold"/>
              <a:buNone/>
              <a:defRPr sz="1200" b="0" i="0" u="none" strike="noStrike" cap="none">
                <a:solidFill>
                  <a:schemeClr val="lt1"/>
                </a:solidFill>
                <a:latin typeface="Montserrat ExtraBold"/>
                <a:ea typeface="Montserrat ExtraBold"/>
                <a:cs typeface="Montserrat ExtraBold"/>
                <a:sym typeface="Montserrat ExtraBold"/>
              </a:defRPr>
            </a:lvl4pPr>
            <a:lvl5pPr marL="2286000" marR="0" lvl="4" indent="-228600" algn="l" rtl="0">
              <a:lnSpc>
                <a:spcPct val="90000"/>
              </a:lnSpc>
              <a:spcBef>
                <a:spcPts val="375"/>
              </a:spcBef>
              <a:spcAft>
                <a:spcPts val="0"/>
              </a:spcAft>
              <a:buClr>
                <a:schemeClr val="lt1"/>
              </a:buClr>
              <a:buSzPts val="1200"/>
              <a:buFont typeface="Montserrat ExtraBold"/>
              <a:buNone/>
              <a:defRPr sz="1200" b="0" i="0" u="none" strike="noStrike" cap="none">
                <a:solidFill>
                  <a:schemeClr val="lt1"/>
                </a:solidFill>
                <a:latin typeface="Montserrat ExtraBold"/>
                <a:ea typeface="Montserrat ExtraBold"/>
                <a:cs typeface="Montserrat ExtraBold"/>
                <a:sym typeface="Montserrat ExtraBold"/>
              </a:defRPr>
            </a:lvl5pPr>
            <a:lvl6pPr marL="2743200" marR="0" lvl="5" indent="-228600" algn="l" rtl="0">
              <a:lnSpc>
                <a:spcPct val="90000"/>
              </a:lnSpc>
              <a:spcBef>
                <a:spcPts val="375"/>
              </a:spcBef>
              <a:spcAft>
                <a:spcPts val="0"/>
              </a:spcAft>
              <a:buClr>
                <a:schemeClr val="lt1"/>
              </a:buClr>
              <a:buSzPts val="1200"/>
              <a:buFont typeface="Montserrat ExtraBold"/>
              <a:buNone/>
              <a:defRPr sz="1200" b="0" i="0" u="none" strike="noStrike" cap="none">
                <a:solidFill>
                  <a:schemeClr val="lt1"/>
                </a:solidFill>
                <a:latin typeface="Montserrat ExtraBold"/>
                <a:ea typeface="Montserrat ExtraBold"/>
                <a:cs typeface="Montserrat ExtraBold"/>
                <a:sym typeface="Montserrat ExtraBold"/>
              </a:defRPr>
            </a:lvl6pPr>
            <a:lvl7pPr marL="3200400" marR="0" lvl="6" indent="-228600" algn="l" rtl="0">
              <a:lnSpc>
                <a:spcPct val="90000"/>
              </a:lnSpc>
              <a:spcBef>
                <a:spcPts val="375"/>
              </a:spcBef>
              <a:spcAft>
                <a:spcPts val="0"/>
              </a:spcAft>
              <a:buClr>
                <a:schemeClr val="lt1"/>
              </a:buClr>
              <a:buSzPts val="1200"/>
              <a:buFont typeface="Montserrat ExtraBold"/>
              <a:buNone/>
              <a:defRPr sz="1200" b="0" i="0" u="none" strike="noStrike" cap="none">
                <a:solidFill>
                  <a:schemeClr val="lt1"/>
                </a:solidFill>
                <a:latin typeface="Montserrat ExtraBold"/>
                <a:ea typeface="Montserrat ExtraBold"/>
                <a:cs typeface="Montserrat ExtraBold"/>
                <a:sym typeface="Montserrat ExtraBold"/>
              </a:defRPr>
            </a:lvl7pPr>
            <a:lvl8pPr marL="3657600" marR="0" lvl="7" indent="-228600" algn="l" rtl="0">
              <a:lnSpc>
                <a:spcPct val="90000"/>
              </a:lnSpc>
              <a:spcBef>
                <a:spcPts val="375"/>
              </a:spcBef>
              <a:spcAft>
                <a:spcPts val="0"/>
              </a:spcAft>
              <a:buClr>
                <a:schemeClr val="lt1"/>
              </a:buClr>
              <a:buSzPts val="1200"/>
              <a:buFont typeface="Montserrat ExtraBold"/>
              <a:buNone/>
              <a:defRPr sz="1200" b="0" i="0" u="none" strike="noStrike" cap="none">
                <a:solidFill>
                  <a:schemeClr val="lt1"/>
                </a:solidFill>
                <a:latin typeface="Montserrat ExtraBold"/>
                <a:ea typeface="Montserrat ExtraBold"/>
                <a:cs typeface="Montserrat ExtraBold"/>
                <a:sym typeface="Montserrat ExtraBold"/>
              </a:defRPr>
            </a:lvl8pPr>
            <a:lvl9pPr marL="4114800" marR="0" lvl="8" indent="-228600" algn="l" rtl="0">
              <a:lnSpc>
                <a:spcPct val="90000"/>
              </a:lnSpc>
              <a:spcBef>
                <a:spcPts val="375"/>
              </a:spcBef>
              <a:spcAft>
                <a:spcPts val="0"/>
              </a:spcAft>
              <a:buClr>
                <a:schemeClr val="lt1"/>
              </a:buClr>
              <a:buSzPts val="1200"/>
              <a:buFont typeface="Montserrat ExtraBold"/>
              <a:buNone/>
              <a:defRPr sz="1200" b="0" i="0" u="none" strike="noStrike" cap="none">
                <a:solidFill>
                  <a:schemeClr val="lt1"/>
                </a:solidFill>
                <a:latin typeface="Montserrat ExtraBold"/>
                <a:ea typeface="Montserrat ExtraBold"/>
                <a:cs typeface="Montserrat ExtraBold"/>
                <a:sym typeface="Montserrat ExtraBold"/>
              </a:defRPr>
            </a:lvl9pPr>
          </a:lstStyle>
          <a:p>
            <a:endParaRPr/>
          </a:p>
        </p:txBody>
      </p:sp>
      <p:sp>
        <p:nvSpPr>
          <p:cNvPr id="101" name="Google Shape;101;p46"/>
          <p:cNvSpPr>
            <a:spLocks noGrp="1"/>
          </p:cNvSpPr>
          <p:nvPr>
            <p:ph type="pic" idx="2"/>
          </p:nvPr>
        </p:nvSpPr>
        <p:spPr>
          <a:xfrm>
            <a:off x="816700" y="755650"/>
            <a:ext cx="7563900" cy="3582900"/>
          </a:xfrm>
          <a:prstGeom prst="rect">
            <a:avLst/>
          </a:prstGeom>
          <a:noFill/>
          <a:ln w="38100" cap="flat" cmpd="sng">
            <a:solidFill>
              <a:schemeClr val="lt1"/>
            </a:solidFill>
            <a:prstDash val="solid"/>
            <a:round/>
            <a:headEnd type="none" w="sm" len="sm"/>
            <a:tailEnd type="none" w="sm" len="sm"/>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BU Centered Text-2 Column 1">
  <p:cSld name="SBU Centered Text-2 Column_1">
    <p:spTree>
      <p:nvGrpSpPr>
        <p:cNvPr id="1" name="Shape 102"/>
        <p:cNvGrpSpPr/>
        <p:nvPr/>
      </p:nvGrpSpPr>
      <p:grpSpPr>
        <a:xfrm>
          <a:off x="0" y="0"/>
          <a:ext cx="0" cy="0"/>
          <a:chOff x="0" y="0"/>
          <a:chExt cx="0" cy="0"/>
        </a:xfrm>
      </p:grpSpPr>
      <p:sp>
        <p:nvSpPr>
          <p:cNvPr id="103" name="Google Shape;103;p47"/>
          <p:cNvSpPr txBox="1">
            <a:spLocks noGrp="1"/>
          </p:cNvSpPr>
          <p:nvPr>
            <p:ph type="title"/>
          </p:nvPr>
        </p:nvSpPr>
        <p:spPr>
          <a:xfrm>
            <a:off x="1534333" y="767844"/>
            <a:ext cx="6418200" cy="104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000"/>
              <a:buFont typeface="Verdana"/>
              <a:buNone/>
              <a:defRPr sz="30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 name="Google Shape;104;p47"/>
          <p:cNvSpPr txBox="1">
            <a:spLocks noGrp="1"/>
          </p:cNvSpPr>
          <p:nvPr>
            <p:ph type="body" idx="1"/>
          </p:nvPr>
        </p:nvSpPr>
        <p:spPr>
          <a:xfrm>
            <a:off x="1534333" y="1916916"/>
            <a:ext cx="3134700" cy="230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50"/>
              </a:spcBef>
              <a:spcAft>
                <a:spcPts val="0"/>
              </a:spcAft>
              <a:buClr>
                <a:srgbClr val="828383"/>
              </a:buClr>
              <a:buSzPts val="1200"/>
              <a:buFont typeface="Arial"/>
              <a:buNone/>
              <a:defRPr sz="1200" b="0" i="0" u="none" strike="noStrike" cap="none">
                <a:solidFill>
                  <a:srgbClr val="828383"/>
                </a:solidFill>
                <a:latin typeface="Georgia"/>
                <a:ea typeface="Georgia"/>
                <a:cs typeface="Georgia"/>
                <a:sym typeface="Georgia"/>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05" name="Google Shape;105;p47"/>
          <p:cNvSpPr txBox="1">
            <a:spLocks noGrp="1"/>
          </p:cNvSpPr>
          <p:nvPr>
            <p:ph type="body" idx="2"/>
          </p:nvPr>
        </p:nvSpPr>
        <p:spPr>
          <a:xfrm>
            <a:off x="4817836" y="1916916"/>
            <a:ext cx="3134700" cy="230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50"/>
              </a:spcBef>
              <a:spcAft>
                <a:spcPts val="0"/>
              </a:spcAft>
              <a:buClr>
                <a:srgbClr val="828383"/>
              </a:buClr>
              <a:buSzPts val="1200"/>
              <a:buFont typeface="Arial"/>
              <a:buNone/>
              <a:defRPr sz="1200" b="0" i="0" u="none" strike="noStrike" cap="none">
                <a:solidFill>
                  <a:srgbClr val="828383"/>
                </a:solidFill>
                <a:latin typeface="Georgia"/>
                <a:ea typeface="Georgia"/>
                <a:cs typeface="Georgia"/>
                <a:sym typeface="Georgia"/>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18" name="Google Shape;18;p3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BU Left Bulleted Text 1">
  <p:cSld name="SBU Left Bulleted Text_1">
    <p:spTree>
      <p:nvGrpSpPr>
        <p:cNvPr id="1" name="Shape 106"/>
        <p:cNvGrpSpPr/>
        <p:nvPr/>
      </p:nvGrpSpPr>
      <p:grpSpPr>
        <a:xfrm>
          <a:off x="0" y="0"/>
          <a:ext cx="0" cy="0"/>
          <a:chOff x="0" y="0"/>
          <a:chExt cx="0" cy="0"/>
        </a:xfrm>
      </p:grpSpPr>
      <p:sp>
        <p:nvSpPr>
          <p:cNvPr id="107" name="Google Shape;107;p48"/>
          <p:cNvSpPr txBox="1">
            <a:spLocks noGrp="1"/>
          </p:cNvSpPr>
          <p:nvPr>
            <p:ph type="title"/>
          </p:nvPr>
        </p:nvSpPr>
        <p:spPr>
          <a:xfrm>
            <a:off x="513253" y="787922"/>
            <a:ext cx="2217300" cy="2508600"/>
          </a:xfrm>
          <a:prstGeom prst="rect">
            <a:avLst/>
          </a:prstGeom>
          <a:noFill/>
          <a:ln>
            <a:noFill/>
          </a:ln>
        </p:spPr>
        <p:txBody>
          <a:bodyPr spcFirstLastPara="1" wrap="square" lIns="91425" tIns="45700" rIns="91425" bIns="45700" anchor="t" anchorCtr="0">
            <a:noAutofit/>
          </a:bodyPr>
          <a:lstStyle>
            <a:lvl1pPr marR="0" lvl="0" algn="l" rtl="0">
              <a:lnSpc>
                <a:spcPct val="70000"/>
              </a:lnSpc>
              <a:spcBef>
                <a:spcPts val="0"/>
              </a:spcBef>
              <a:spcAft>
                <a:spcPts val="0"/>
              </a:spcAft>
              <a:buClr>
                <a:schemeClr val="dk1"/>
              </a:buClr>
              <a:buSzPts val="3000"/>
              <a:buFont typeface="Verdana"/>
              <a:buNone/>
              <a:defRPr sz="30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 name="Google Shape;108;p48"/>
          <p:cNvSpPr txBox="1">
            <a:spLocks noGrp="1"/>
          </p:cNvSpPr>
          <p:nvPr>
            <p:ph type="body" idx="1"/>
          </p:nvPr>
        </p:nvSpPr>
        <p:spPr>
          <a:xfrm>
            <a:off x="2891410" y="787922"/>
            <a:ext cx="5197500" cy="3084300"/>
          </a:xfrm>
          <a:prstGeom prst="rect">
            <a:avLst/>
          </a:prstGeom>
          <a:noFill/>
          <a:ln>
            <a:noFill/>
          </a:ln>
        </p:spPr>
        <p:txBody>
          <a:bodyPr spcFirstLastPara="1" wrap="square" lIns="91425" tIns="45700" rIns="91425" bIns="45700" anchor="t" anchorCtr="0">
            <a:noAutofit/>
          </a:bodyPr>
          <a:lstStyle>
            <a:lvl1pPr marL="457200" marR="0" lvl="0" indent="-304800" algn="l" rtl="0">
              <a:lnSpc>
                <a:spcPct val="100000"/>
              </a:lnSpc>
              <a:spcBef>
                <a:spcPts val="750"/>
              </a:spcBef>
              <a:spcAft>
                <a:spcPts val="0"/>
              </a:spcAft>
              <a:buClr>
                <a:srgbClr val="828383"/>
              </a:buClr>
              <a:buSzPts val="1200"/>
              <a:buFont typeface="Arial"/>
              <a:buChar char="•"/>
              <a:defRPr sz="1200" b="0" i="0" u="none" strike="noStrike" cap="none">
                <a:solidFill>
                  <a:srgbClr val="828383"/>
                </a:solidFill>
                <a:latin typeface="Georgia"/>
                <a:ea typeface="Georgia"/>
                <a:cs typeface="Georgia"/>
                <a:sym typeface="Georgia"/>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BU Centered Bulleted Text 1">
  <p:cSld name="SBU Centered Bulleted Text_1">
    <p:spTree>
      <p:nvGrpSpPr>
        <p:cNvPr id="1" name="Shape 109"/>
        <p:cNvGrpSpPr/>
        <p:nvPr/>
      </p:nvGrpSpPr>
      <p:grpSpPr>
        <a:xfrm>
          <a:off x="0" y="0"/>
          <a:ext cx="0" cy="0"/>
          <a:chOff x="0" y="0"/>
          <a:chExt cx="0" cy="0"/>
        </a:xfrm>
      </p:grpSpPr>
      <p:sp>
        <p:nvSpPr>
          <p:cNvPr id="110" name="Google Shape;110;p49"/>
          <p:cNvSpPr txBox="1">
            <a:spLocks noGrp="1"/>
          </p:cNvSpPr>
          <p:nvPr>
            <p:ph type="title"/>
          </p:nvPr>
        </p:nvSpPr>
        <p:spPr>
          <a:xfrm>
            <a:off x="1534333" y="767844"/>
            <a:ext cx="6418200" cy="104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000"/>
              <a:buFont typeface="Verdana"/>
              <a:buNone/>
              <a:defRPr sz="30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 name="Google Shape;111;p49"/>
          <p:cNvSpPr txBox="1">
            <a:spLocks noGrp="1"/>
          </p:cNvSpPr>
          <p:nvPr>
            <p:ph type="body" idx="1"/>
          </p:nvPr>
        </p:nvSpPr>
        <p:spPr>
          <a:xfrm>
            <a:off x="1534333" y="1916916"/>
            <a:ext cx="6418200" cy="2261100"/>
          </a:xfrm>
          <a:prstGeom prst="rect">
            <a:avLst/>
          </a:prstGeom>
          <a:noFill/>
          <a:ln>
            <a:noFill/>
          </a:ln>
        </p:spPr>
        <p:txBody>
          <a:bodyPr spcFirstLastPara="1" wrap="square" lIns="91425" tIns="45700" rIns="91425" bIns="45700" anchor="t" anchorCtr="0">
            <a:noAutofit/>
          </a:bodyPr>
          <a:lstStyle>
            <a:lvl1pPr marL="457200" marR="0" lvl="0" indent="-304800" algn="l" rtl="0">
              <a:lnSpc>
                <a:spcPct val="100000"/>
              </a:lnSpc>
              <a:spcBef>
                <a:spcPts val="750"/>
              </a:spcBef>
              <a:spcAft>
                <a:spcPts val="0"/>
              </a:spcAft>
              <a:buClr>
                <a:srgbClr val="828383"/>
              </a:buClr>
              <a:buSzPts val="1200"/>
              <a:buFont typeface="Arial"/>
              <a:buChar char="•"/>
              <a:defRPr sz="1200" b="0" i="0" u="none" strike="noStrike" cap="none">
                <a:solidFill>
                  <a:srgbClr val="828383"/>
                </a:solidFill>
                <a:latin typeface="Georgia"/>
                <a:ea typeface="Georgia"/>
                <a:cs typeface="Georgia"/>
                <a:sym typeface="Georgia"/>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BU Left Bulleted Text 2">
  <p:cSld name="SBU Left Bulleted Text_2">
    <p:spTree>
      <p:nvGrpSpPr>
        <p:cNvPr id="1" name="Shape 112"/>
        <p:cNvGrpSpPr/>
        <p:nvPr/>
      </p:nvGrpSpPr>
      <p:grpSpPr>
        <a:xfrm>
          <a:off x="0" y="0"/>
          <a:ext cx="0" cy="0"/>
          <a:chOff x="0" y="0"/>
          <a:chExt cx="0" cy="0"/>
        </a:xfrm>
      </p:grpSpPr>
      <p:sp>
        <p:nvSpPr>
          <p:cNvPr id="113" name="Google Shape;113;g24cb07992a9_0_90"/>
          <p:cNvSpPr txBox="1">
            <a:spLocks noGrp="1"/>
          </p:cNvSpPr>
          <p:nvPr>
            <p:ph type="title"/>
          </p:nvPr>
        </p:nvSpPr>
        <p:spPr>
          <a:xfrm>
            <a:off x="628650" y="718343"/>
            <a:ext cx="2212200" cy="18435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SzPts val="1400"/>
              <a:buNone/>
              <a:defRPr sz="3000" b="1" i="0" u="none" strike="noStrike" cap="none">
                <a:solidFill>
                  <a:schemeClr val="dk1"/>
                </a:solidFill>
                <a:latin typeface="Verdana"/>
                <a:ea typeface="Verdana"/>
                <a:cs typeface="Verdana"/>
                <a:sym typeface="Verdana"/>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4" name="Google Shape;114;g24cb07992a9_0_90"/>
          <p:cNvSpPr txBox="1">
            <a:spLocks noGrp="1"/>
          </p:cNvSpPr>
          <p:nvPr>
            <p:ph type="body" idx="1"/>
          </p:nvPr>
        </p:nvSpPr>
        <p:spPr>
          <a:xfrm>
            <a:off x="2958353" y="718340"/>
            <a:ext cx="5556900" cy="3612900"/>
          </a:xfrm>
          <a:prstGeom prst="rect">
            <a:avLst/>
          </a:prstGeom>
          <a:noFill/>
          <a:ln>
            <a:noFill/>
          </a:ln>
        </p:spPr>
        <p:txBody>
          <a:bodyPr spcFirstLastPara="1" wrap="square" lIns="91425" tIns="45700" rIns="91425" bIns="45700" anchor="t" anchorCtr="0">
            <a:noAutofit/>
          </a:bodyPr>
          <a:lstStyle>
            <a:lvl1pPr marL="457200" marR="0" lvl="0" indent="-304800" algn="l" rtl="0">
              <a:lnSpc>
                <a:spcPct val="150000"/>
              </a:lnSpc>
              <a:spcBef>
                <a:spcPts val="0"/>
              </a:spcBef>
              <a:spcAft>
                <a:spcPts val="0"/>
              </a:spcAft>
              <a:buClr>
                <a:srgbClr val="828383"/>
              </a:buClr>
              <a:buSzPts val="1200"/>
              <a:buFont typeface="Arial"/>
              <a:buChar char="•"/>
              <a:defRPr sz="1200" b="0" i="0" u="none" strike="noStrike" cap="none">
                <a:solidFill>
                  <a:srgbClr val="828383"/>
                </a:solidFill>
                <a:latin typeface="Georgia"/>
                <a:ea typeface="Georgia"/>
                <a:cs typeface="Georgia"/>
                <a:sym typeface="Georgia"/>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15" name="Google Shape;115;g24cb07992a9_0_90"/>
          <p:cNvSpPr txBox="1">
            <a:spLocks noGrp="1"/>
          </p:cNvSpPr>
          <p:nvPr>
            <p:ph type="sldNum" idx="12"/>
          </p:nvPr>
        </p:nvSpPr>
        <p:spPr>
          <a:xfrm>
            <a:off x="6532562" y="4818459"/>
            <a:ext cx="2057400" cy="273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28383"/>
              </a:buClr>
              <a:buSzPts val="1000"/>
              <a:buFont typeface="Georgia"/>
              <a:buNone/>
              <a:defRPr sz="1000" b="1" i="0" u="none" strike="noStrike" cap="none">
                <a:solidFill>
                  <a:srgbClr val="828383"/>
                </a:solidFill>
                <a:latin typeface="Georgia"/>
                <a:ea typeface="Georgia"/>
                <a:cs typeface="Georgia"/>
                <a:sym typeface="Georgia"/>
              </a:defRPr>
            </a:lvl1pPr>
            <a:lvl2pPr marL="0" marR="0" lvl="1" indent="0" algn="r" rtl="0">
              <a:lnSpc>
                <a:spcPct val="100000"/>
              </a:lnSpc>
              <a:spcBef>
                <a:spcPts val="0"/>
              </a:spcBef>
              <a:spcAft>
                <a:spcPts val="0"/>
              </a:spcAft>
              <a:buClr>
                <a:srgbClr val="828383"/>
              </a:buClr>
              <a:buSzPts val="1000"/>
              <a:buFont typeface="Georgia"/>
              <a:buNone/>
              <a:defRPr sz="1000" b="1" i="0" u="none" strike="noStrike" cap="none">
                <a:solidFill>
                  <a:srgbClr val="828383"/>
                </a:solidFill>
                <a:latin typeface="Georgia"/>
                <a:ea typeface="Georgia"/>
                <a:cs typeface="Georgia"/>
                <a:sym typeface="Georgia"/>
              </a:defRPr>
            </a:lvl2pPr>
            <a:lvl3pPr marL="0" marR="0" lvl="2" indent="0" algn="r" rtl="0">
              <a:lnSpc>
                <a:spcPct val="100000"/>
              </a:lnSpc>
              <a:spcBef>
                <a:spcPts val="0"/>
              </a:spcBef>
              <a:spcAft>
                <a:spcPts val="0"/>
              </a:spcAft>
              <a:buClr>
                <a:srgbClr val="828383"/>
              </a:buClr>
              <a:buSzPts val="1000"/>
              <a:buFont typeface="Georgia"/>
              <a:buNone/>
              <a:defRPr sz="1000" b="1" i="0" u="none" strike="noStrike" cap="none">
                <a:solidFill>
                  <a:srgbClr val="828383"/>
                </a:solidFill>
                <a:latin typeface="Georgia"/>
                <a:ea typeface="Georgia"/>
                <a:cs typeface="Georgia"/>
                <a:sym typeface="Georgia"/>
              </a:defRPr>
            </a:lvl3pPr>
            <a:lvl4pPr marL="0" marR="0" lvl="3" indent="0" algn="r" rtl="0">
              <a:lnSpc>
                <a:spcPct val="100000"/>
              </a:lnSpc>
              <a:spcBef>
                <a:spcPts val="0"/>
              </a:spcBef>
              <a:spcAft>
                <a:spcPts val="0"/>
              </a:spcAft>
              <a:buClr>
                <a:srgbClr val="828383"/>
              </a:buClr>
              <a:buSzPts val="1000"/>
              <a:buFont typeface="Georgia"/>
              <a:buNone/>
              <a:defRPr sz="1000" b="1" i="0" u="none" strike="noStrike" cap="none">
                <a:solidFill>
                  <a:srgbClr val="828383"/>
                </a:solidFill>
                <a:latin typeface="Georgia"/>
                <a:ea typeface="Georgia"/>
                <a:cs typeface="Georgia"/>
                <a:sym typeface="Georgia"/>
              </a:defRPr>
            </a:lvl4pPr>
            <a:lvl5pPr marL="0" marR="0" lvl="4" indent="0" algn="r" rtl="0">
              <a:lnSpc>
                <a:spcPct val="100000"/>
              </a:lnSpc>
              <a:spcBef>
                <a:spcPts val="0"/>
              </a:spcBef>
              <a:spcAft>
                <a:spcPts val="0"/>
              </a:spcAft>
              <a:buClr>
                <a:srgbClr val="828383"/>
              </a:buClr>
              <a:buSzPts val="1000"/>
              <a:buFont typeface="Georgia"/>
              <a:buNone/>
              <a:defRPr sz="1000" b="1" i="0" u="none" strike="noStrike" cap="none">
                <a:solidFill>
                  <a:srgbClr val="828383"/>
                </a:solidFill>
                <a:latin typeface="Georgia"/>
                <a:ea typeface="Georgia"/>
                <a:cs typeface="Georgia"/>
                <a:sym typeface="Georgia"/>
              </a:defRPr>
            </a:lvl5pPr>
            <a:lvl6pPr marL="0" marR="0" lvl="5" indent="0" algn="r" rtl="0">
              <a:lnSpc>
                <a:spcPct val="100000"/>
              </a:lnSpc>
              <a:spcBef>
                <a:spcPts val="0"/>
              </a:spcBef>
              <a:spcAft>
                <a:spcPts val="0"/>
              </a:spcAft>
              <a:buClr>
                <a:srgbClr val="828383"/>
              </a:buClr>
              <a:buSzPts val="1000"/>
              <a:buFont typeface="Georgia"/>
              <a:buNone/>
              <a:defRPr sz="1000" b="1" i="0" u="none" strike="noStrike" cap="none">
                <a:solidFill>
                  <a:srgbClr val="828383"/>
                </a:solidFill>
                <a:latin typeface="Georgia"/>
                <a:ea typeface="Georgia"/>
                <a:cs typeface="Georgia"/>
                <a:sym typeface="Georgia"/>
              </a:defRPr>
            </a:lvl6pPr>
            <a:lvl7pPr marL="0" marR="0" lvl="6" indent="0" algn="r" rtl="0">
              <a:lnSpc>
                <a:spcPct val="100000"/>
              </a:lnSpc>
              <a:spcBef>
                <a:spcPts val="0"/>
              </a:spcBef>
              <a:spcAft>
                <a:spcPts val="0"/>
              </a:spcAft>
              <a:buClr>
                <a:srgbClr val="828383"/>
              </a:buClr>
              <a:buSzPts val="1000"/>
              <a:buFont typeface="Georgia"/>
              <a:buNone/>
              <a:defRPr sz="1000" b="1" i="0" u="none" strike="noStrike" cap="none">
                <a:solidFill>
                  <a:srgbClr val="828383"/>
                </a:solidFill>
                <a:latin typeface="Georgia"/>
                <a:ea typeface="Georgia"/>
                <a:cs typeface="Georgia"/>
                <a:sym typeface="Georgia"/>
              </a:defRPr>
            </a:lvl7pPr>
            <a:lvl8pPr marL="0" marR="0" lvl="7" indent="0" algn="r" rtl="0">
              <a:lnSpc>
                <a:spcPct val="100000"/>
              </a:lnSpc>
              <a:spcBef>
                <a:spcPts val="0"/>
              </a:spcBef>
              <a:spcAft>
                <a:spcPts val="0"/>
              </a:spcAft>
              <a:buClr>
                <a:srgbClr val="828383"/>
              </a:buClr>
              <a:buSzPts val="1000"/>
              <a:buFont typeface="Georgia"/>
              <a:buNone/>
              <a:defRPr sz="1000" b="1" i="0" u="none" strike="noStrike" cap="none">
                <a:solidFill>
                  <a:srgbClr val="828383"/>
                </a:solidFill>
                <a:latin typeface="Georgia"/>
                <a:ea typeface="Georgia"/>
                <a:cs typeface="Georgia"/>
                <a:sym typeface="Georgia"/>
              </a:defRPr>
            </a:lvl8pPr>
            <a:lvl9pPr marL="0" marR="0" lvl="8" indent="0" algn="r" rtl="0">
              <a:lnSpc>
                <a:spcPct val="100000"/>
              </a:lnSpc>
              <a:spcBef>
                <a:spcPts val="0"/>
              </a:spcBef>
              <a:spcAft>
                <a:spcPts val="0"/>
              </a:spcAft>
              <a:buClr>
                <a:srgbClr val="828383"/>
              </a:buClr>
              <a:buSzPts val="1000"/>
              <a:buFont typeface="Georgia"/>
              <a:buNone/>
              <a:defRPr sz="1000" b="1" i="0" u="none" strike="noStrike" cap="none">
                <a:solidFill>
                  <a:srgbClr val="82838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sz="1400" b="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BU Centered Text" type="secHead">
  <p:cSld name="SECTION_HEADER">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1238865" y="681415"/>
            <a:ext cx="6612962" cy="848838"/>
          </a:xfrm>
          <a:prstGeom prst="rect">
            <a:avLst/>
          </a:prstGeom>
          <a:noFill/>
          <a:ln>
            <a:noFill/>
          </a:ln>
        </p:spPr>
        <p:txBody>
          <a:bodyPr spcFirstLastPara="1" wrap="square" lIns="91425" tIns="45700" rIns="91425" bIns="45700" anchor="t" anchorCtr="0">
            <a:normAutofit/>
          </a:bodyPr>
          <a:lstStyle>
            <a:lvl1pPr marR="0" lvl="0" algn="l" rtl="0">
              <a:lnSpc>
                <a:spcPct val="80000"/>
              </a:lnSpc>
              <a:spcBef>
                <a:spcPts val="0"/>
              </a:spcBef>
              <a:spcAft>
                <a:spcPts val="0"/>
              </a:spcAft>
              <a:buClr>
                <a:srgbClr val="000000"/>
              </a:buClr>
              <a:buSzPts val="1400"/>
              <a:buFont typeface="Arial"/>
              <a:buNone/>
              <a:defRPr sz="2250" b="1" i="0" u="none" strike="noStrike" cap="none">
                <a:solidFill>
                  <a:schemeClr val="dk1"/>
                </a:solidFill>
                <a:latin typeface="Verdana"/>
                <a:ea typeface="Verdana"/>
                <a:cs typeface="Verdana"/>
                <a:sym typeface="Verdana"/>
              </a:defRPr>
            </a:lvl1pPr>
            <a:lvl2pPr marR="0" lvl="1"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9pPr>
          </a:lstStyle>
          <a:p>
            <a:endParaRPr/>
          </a:p>
        </p:txBody>
      </p:sp>
      <p:sp>
        <p:nvSpPr>
          <p:cNvPr id="21" name="Google Shape;21;p31"/>
          <p:cNvSpPr txBox="1">
            <a:spLocks noGrp="1"/>
          </p:cNvSpPr>
          <p:nvPr>
            <p:ph type="body" idx="1"/>
          </p:nvPr>
        </p:nvSpPr>
        <p:spPr>
          <a:xfrm>
            <a:off x="1238865" y="1606431"/>
            <a:ext cx="6612962" cy="272483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828383"/>
              </a:buClr>
              <a:buSzPts val="1200"/>
              <a:buFont typeface="Arial"/>
              <a:buNone/>
              <a:defRPr sz="900" b="0" i="0" u="none" strike="noStrike" cap="none">
                <a:solidFill>
                  <a:srgbClr val="828383"/>
                </a:solidFill>
                <a:latin typeface="Georgia"/>
                <a:ea typeface="Georgia"/>
                <a:cs typeface="Georgia"/>
                <a:sym typeface="Georgia"/>
              </a:defRPr>
            </a:lvl1pPr>
            <a:lvl2pPr marL="914400" marR="0" lvl="1" indent="-228600" algn="l" rtl="0">
              <a:lnSpc>
                <a:spcPct val="90000"/>
              </a:lnSpc>
              <a:spcBef>
                <a:spcPts val="375"/>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80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2" name="Google Shape;22;p31"/>
          <p:cNvSpPr txBox="1">
            <a:spLocks noGrp="1"/>
          </p:cNvSpPr>
          <p:nvPr>
            <p:ph type="sldNum" idx="12"/>
          </p:nvPr>
        </p:nvSpPr>
        <p:spPr>
          <a:xfrm>
            <a:off x="6532563" y="4818460"/>
            <a:ext cx="2057400" cy="273844"/>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750"/>
              <a:buFont typeface="Arial"/>
              <a:buNone/>
              <a:defRPr sz="750" b="1" i="0" u="none" strike="noStrike" cap="none">
                <a:solidFill>
                  <a:srgbClr val="828383"/>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750"/>
              <a:buFont typeface="Arial"/>
              <a:buNone/>
              <a:defRPr sz="750" b="1" i="0" u="none" strike="noStrike" cap="none">
                <a:solidFill>
                  <a:srgbClr val="828383"/>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750"/>
              <a:buFont typeface="Arial"/>
              <a:buNone/>
              <a:defRPr sz="750" b="1" i="0" u="none" strike="noStrike" cap="none">
                <a:solidFill>
                  <a:srgbClr val="828383"/>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750"/>
              <a:buFont typeface="Arial"/>
              <a:buNone/>
              <a:defRPr sz="750" b="1" i="0" u="none" strike="noStrike" cap="none">
                <a:solidFill>
                  <a:srgbClr val="828383"/>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750"/>
              <a:buFont typeface="Arial"/>
              <a:buNone/>
              <a:defRPr sz="750" b="1" i="0" u="none" strike="noStrike" cap="none">
                <a:solidFill>
                  <a:srgbClr val="828383"/>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750"/>
              <a:buFont typeface="Arial"/>
              <a:buNone/>
              <a:defRPr sz="750" b="1" i="0" u="none" strike="noStrike" cap="none">
                <a:solidFill>
                  <a:srgbClr val="828383"/>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750"/>
              <a:buFont typeface="Arial"/>
              <a:buNone/>
              <a:defRPr sz="750" b="1" i="0" u="none" strike="noStrike" cap="none">
                <a:solidFill>
                  <a:srgbClr val="828383"/>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750"/>
              <a:buFont typeface="Arial"/>
              <a:buNone/>
              <a:defRPr sz="750" b="1" i="0" u="none" strike="noStrike" cap="none">
                <a:solidFill>
                  <a:srgbClr val="828383"/>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750"/>
              <a:buFont typeface="Arial"/>
              <a:buNone/>
              <a:defRPr sz="750" b="1" i="0" u="none" strike="noStrike" cap="none">
                <a:solidFill>
                  <a:srgbClr val="82838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BU Title Slide">
  <p:cSld name="SBU Title Slide">
    <p:spTree>
      <p:nvGrpSpPr>
        <p:cNvPr id="1" name="Shape 23"/>
        <p:cNvGrpSpPr/>
        <p:nvPr/>
      </p:nvGrpSpPr>
      <p:grpSpPr>
        <a:xfrm>
          <a:off x="0" y="0"/>
          <a:ext cx="0" cy="0"/>
          <a:chOff x="0" y="0"/>
          <a:chExt cx="0" cy="0"/>
        </a:xfrm>
      </p:grpSpPr>
      <p:pic>
        <p:nvPicPr>
          <p:cNvPr id="24" name="Google Shape;24;p32"/>
          <p:cNvPicPr preferRelativeResize="0"/>
          <p:nvPr/>
        </p:nvPicPr>
        <p:blipFill rotWithShape="1">
          <a:blip r:embed="rId2">
            <a:alphaModFix/>
          </a:blip>
          <a:srcRect/>
          <a:stretch/>
        </p:blipFill>
        <p:spPr>
          <a:xfrm>
            <a:off x="0" y="0"/>
            <a:ext cx="9143999" cy="5143499"/>
          </a:xfrm>
          <a:prstGeom prst="rect">
            <a:avLst/>
          </a:prstGeom>
          <a:noFill/>
          <a:ln>
            <a:noFill/>
          </a:ln>
        </p:spPr>
      </p:pic>
      <p:sp>
        <p:nvSpPr>
          <p:cNvPr id="25" name="Google Shape;25;p32"/>
          <p:cNvSpPr txBox="1"/>
          <p:nvPr/>
        </p:nvSpPr>
        <p:spPr>
          <a:xfrm>
            <a:off x="6554163" y="4774697"/>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chemeClr val="lt1"/>
                </a:solidFill>
                <a:latin typeface="Montserrat ExtraBold"/>
                <a:ea typeface="Montserrat ExtraBold"/>
                <a:cs typeface="Montserrat ExtraBold"/>
                <a:sym typeface="Montserrat ExtraBold"/>
              </a:rPr>
              <a:t>‹#›</a:t>
            </a:fld>
            <a:endParaRPr sz="1000" b="0" i="0" u="none" strike="noStrike" cap="none">
              <a:solidFill>
                <a:schemeClr val="lt1"/>
              </a:solidFill>
              <a:latin typeface="Montserrat ExtraBold"/>
              <a:ea typeface="Montserrat ExtraBold"/>
              <a:cs typeface="Montserrat ExtraBold"/>
              <a:sym typeface="Montserrat ExtraBold"/>
            </a:endParaRPr>
          </a:p>
        </p:txBody>
      </p:sp>
      <p:pic>
        <p:nvPicPr>
          <p:cNvPr id="26" name="Google Shape;26;p32"/>
          <p:cNvPicPr preferRelativeResize="0"/>
          <p:nvPr/>
        </p:nvPicPr>
        <p:blipFill rotWithShape="1">
          <a:blip r:embed="rId3">
            <a:alphaModFix/>
          </a:blip>
          <a:srcRect/>
          <a:stretch/>
        </p:blipFill>
        <p:spPr>
          <a:xfrm>
            <a:off x="623222" y="4677677"/>
            <a:ext cx="780725" cy="292043"/>
          </a:xfrm>
          <a:prstGeom prst="rect">
            <a:avLst/>
          </a:prstGeom>
          <a:noFill/>
          <a:ln>
            <a:noFill/>
          </a:ln>
        </p:spPr>
      </p:pic>
      <p:pic>
        <p:nvPicPr>
          <p:cNvPr id="27" name="Google Shape;27;p32"/>
          <p:cNvPicPr preferRelativeResize="0"/>
          <p:nvPr/>
        </p:nvPicPr>
        <p:blipFill rotWithShape="1">
          <a:blip r:embed="rId4">
            <a:alphaModFix/>
          </a:blip>
          <a:srcRect/>
          <a:stretch/>
        </p:blipFill>
        <p:spPr>
          <a:xfrm>
            <a:off x="623222" y="197984"/>
            <a:ext cx="1482115" cy="253447"/>
          </a:xfrm>
          <a:prstGeom prst="rect">
            <a:avLst/>
          </a:prstGeom>
          <a:noFill/>
          <a:ln>
            <a:noFill/>
          </a:ln>
        </p:spPr>
      </p:pic>
      <p:cxnSp>
        <p:nvCxnSpPr>
          <p:cNvPr id="28" name="Google Shape;28;p32"/>
          <p:cNvCxnSpPr/>
          <p:nvPr/>
        </p:nvCxnSpPr>
        <p:spPr>
          <a:xfrm>
            <a:off x="623222" y="4567041"/>
            <a:ext cx="7896000" cy="0"/>
          </a:xfrm>
          <a:prstGeom prst="straightConnector1">
            <a:avLst/>
          </a:prstGeom>
          <a:noFill/>
          <a:ln w="19050" cap="flat" cmpd="sng">
            <a:solidFill>
              <a:schemeClr val="lt1"/>
            </a:solidFill>
            <a:prstDash val="dot"/>
            <a:miter lim="800000"/>
            <a:headEnd type="none" w="sm" len="sm"/>
            <a:tailEnd type="none" w="sm" len="sm"/>
          </a:ln>
        </p:spPr>
      </p:cxnSp>
      <p:sp>
        <p:nvSpPr>
          <p:cNvPr id="29" name="Google Shape;29;p32"/>
          <p:cNvSpPr txBox="1">
            <a:spLocks noGrp="1"/>
          </p:cNvSpPr>
          <p:nvPr>
            <p:ph type="body" idx="1"/>
          </p:nvPr>
        </p:nvSpPr>
        <p:spPr>
          <a:xfrm>
            <a:off x="520792" y="1365447"/>
            <a:ext cx="7886700" cy="2835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chemeClr val="lt1"/>
              </a:buClr>
              <a:buSzPts val="5000"/>
              <a:buFont typeface="Montserrat ExtraBold"/>
              <a:buNone/>
              <a:defRPr sz="5000" b="0" i="0" u="none" strike="noStrike" cap="none">
                <a:solidFill>
                  <a:schemeClr val="lt1"/>
                </a:solidFill>
                <a:latin typeface="Montserrat ExtraBold"/>
                <a:ea typeface="Montserrat ExtraBold"/>
                <a:cs typeface="Montserrat ExtraBold"/>
                <a:sym typeface="Montserrat ExtraBold"/>
              </a:defRPr>
            </a:lvl1pPr>
            <a:lvl2pPr marL="914400" marR="0" lvl="1" indent="-228600" algn="l" rtl="0">
              <a:lnSpc>
                <a:spcPct val="115000"/>
              </a:lnSpc>
              <a:spcBef>
                <a:spcPts val="375"/>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2pPr>
            <a:lvl3pPr marL="1371600" marR="0" lvl="2" indent="-228600" algn="l" rtl="0">
              <a:lnSpc>
                <a:spcPct val="115000"/>
              </a:lnSpc>
              <a:spcBef>
                <a:spcPts val="375"/>
              </a:spcBef>
              <a:spcAft>
                <a:spcPts val="0"/>
              </a:spcAft>
              <a:buClr>
                <a:schemeClr val="lt1"/>
              </a:buClr>
              <a:buSzPts val="2450"/>
              <a:buFont typeface="Zilla Slab"/>
              <a:buNone/>
              <a:defRPr sz="2450" b="1" i="0" u="none" strike="noStrike" cap="none">
                <a:solidFill>
                  <a:schemeClr val="lt1"/>
                </a:solidFill>
                <a:latin typeface="Zilla Slab"/>
                <a:ea typeface="Zilla Slab"/>
                <a:cs typeface="Zilla Slab"/>
                <a:sym typeface="Zilla Slab"/>
              </a:defRPr>
            </a:lvl3pPr>
            <a:lvl4pPr marL="1828800" marR="0" lvl="3" indent="-228600" algn="l" rtl="0">
              <a:lnSpc>
                <a:spcPct val="115000"/>
              </a:lnSpc>
              <a:spcBef>
                <a:spcPts val="375"/>
              </a:spcBef>
              <a:spcAft>
                <a:spcPts val="0"/>
              </a:spcAft>
              <a:buClr>
                <a:schemeClr val="lt1"/>
              </a:buClr>
              <a:buSzPts val="2100"/>
              <a:buFont typeface="Zilla Slab SemiBold"/>
              <a:buNone/>
              <a:defRPr sz="2100" b="0" i="0" u="none" strike="noStrike" cap="none">
                <a:solidFill>
                  <a:schemeClr val="lt1"/>
                </a:solidFill>
                <a:latin typeface="Zilla Slab SemiBold"/>
                <a:ea typeface="Zilla Slab SemiBold"/>
                <a:cs typeface="Zilla Slab SemiBold"/>
                <a:sym typeface="Zilla Slab SemiBold"/>
              </a:defRPr>
            </a:lvl4pPr>
            <a:lvl5pPr marL="2286000" marR="0" lvl="4" indent="-228600" algn="l" rtl="0">
              <a:lnSpc>
                <a:spcPct val="115000"/>
              </a:lnSpc>
              <a:spcBef>
                <a:spcPts val="375"/>
              </a:spcBef>
              <a:spcAft>
                <a:spcPts val="0"/>
              </a:spcAft>
              <a:buClr>
                <a:schemeClr val="lt1"/>
              </a:buClr>
              <a:buSzPts val="1200"/>
              <a:buFont typeface="Zilla Slab"/>
              <a:buNone/>
              <a:defRPr sz="1200" b="1" i="0" u="none" strike="noStrike" cap="none">
                <a:solidFill>
                  <a:schemeClr val="lt1"/>
                </a:solidFill>
                <a:latin typeface="Zilla Slab"/>
                <a:ea typeface="Zilla Slab"/>
                <a:cs typeface="Zilla Slab"/>
                <a:sym typeface="Zilla Slab"/>
              </a:defRPr>
            </a:lvl5pPr>
            <a:lvl6pPr marL="2743200" marR="0" lvl="5" indent="-228600" algn="l" rtl="0">
              <a:lnSpc>
                <a:spcPct val="115000"/>
              </a:lnSpc>
              <a:spcBef>
                <a:spcPts val="375"/>
              </a:spcBef>
              <a:spcAft>
                <a:spcPts val="0"/>
              </a:spcAft>
              <a:buClr>
                <a:schemeClr val="lt1"/>
              </a:buClr>
              <a:buSzPts val="1200"/>
              <a:buFont typeface="Zilla Slab"/>
              <a:buNone/>
              <a:defRPr sz="1200" b="1" i="0" u="none" strike="noStrike" cap="none">
                <a:solidFill>
                  <a:schemeClr val="lt1"/>
                </a:solidFill>
                <a:latin typeface="Zilla Slab"/>
                <a:ea typeface="Zilla Slab"/>
                <a:cs typeface="Zilla Slab"/>
                <a:sym typeface="Zilla Slab"/>
              </a:defRPr>
            </a:lvl6pPr>
            <a:lvl7pPr marL="3200400" marR="0" lvl="6" indent="-228600" algn="l" rtl="0">
              <a:lnSpc>
                <a:spcPct val="115000"/>
              </a:lnSpc>
              <a:spcBef>
                <a:spcPts val="375"/>
              </a:spcBef>
              <a:spcAft>
                <a:spcPts val="0"/>
              </a:spcAft>
              <a:buClr>
                <a:schemeClr val="lt1"/>
              </a:buClr>
              <a:buSzPts val="1200"/>
              <a:buFont typeface="Zilla Slab"/>
              <a:buNone/>
              <a:defRPr sz="1200" b="1" i="0" u="none" strike="noStrike" cap="none">
                <a:solidFill>
                  <a:schemeClr val="lt1"/>
                </a:solidFill>
                <a:latin typeface="Zilla Slab"/>
                <a:ea typeface="Zilla Slab"/>
                <a:cs typeface="Zilla Slab"/>
                <a:sym typeface="Zilla Slab"/>
              </a:defRPr>
            </a:lvl7pPr>
            <a:lvl8pPr marL="3657600" marR="0" lvl="7" indent="-228600" algn="l" rtl="0">
              <a:lnSpc>
                <a:spcPct val="115000"/>
              </a:lnSpc>
              <a:spcBef>
                <a:spcPts val="375"/>
              </a:spcBef>
              <a:spcAft>
                <a:spcPts val="0"/>
              </a:spcAft>
              <a:buClr>
                <a:schemeClr val="lt1"/>
              </a:buClr>
              <a:buSzPts val="1200"/>
              <a:buFont typeface="Zilla Slab"/>
              <a:buNone/>
              <a:defRPr sz="1200" b="1" i="0" u="none" strike="noStrike" cap="none">
                <a:solidFill>
                  <a:schemeClr val="lt1"/>
                </a:solidFill>
                <a:latin typeface="Zilla Slab"/>
                <a:ea typeface="Zilla Slab"/>
                <a:cs typeface="Zilla Slab"/>
                <a:sym typeface="Zilla Slab"/>
              </a:defRPr>
            </a:lvl8pPr>
            <a:lvl9pPr marL="4114800" marR="0" lvl="8" indent="-228600" algn="l" rtl="0">
              <a:lnSpc>
                <a:spcPct val="115000"/>
              </a:lnSpc>
              <a:spcBef>
                <a:spcPts val="375"/>
              </a:spcBef>
              <a:spcAft>
                <a:spcPts val="0"/>
              </a:spcAft>
              <a:buClr>
                <a:schemeClr val="lt1"/>
              </a:buClr>
              <a:buSzPts val="1200"/>
              <a:buFont typeface="Zilla Slab"/>
              <a:buNone/>
              <a:defRPr sz="1200" b="1" i="0" u="none" strike="noStrike" cap="none">
                <a:solidFill>
                  <a:schemeClr val="lt1"/>
                </a:solidFill>
                <a:latin typeface="Zilla Slab"/>
                <a:ea typeface="Zilla Slab"/>
                <a:cs typeface="Zilla Slab"/>
                <a:sym typeface="Zilla Slab"/>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BU Text-3 Photos">
  <p:cSld name="SBU Text-3 Photos">
    <p:spTree>
      <p:nvGrpSpPr>
        <p:cNvPr id="1" name="Shape 30"/>
        <p:cNvGrpSpPr/>
        <p:nvPr/>
      </p:nvGrpSpPr>
      <p:grpSpPr>
        <a:xfrm>
          <a:off x="0" y="0"/>
          <a:ext cx="0" cy="0"/>
          <a:chOff x="0" y="0"/>
          <a:chExt cx="0" cy="0"/>
        </a:xfrm>
      </p:grpSpPr>
      <p:sp>
        <p:nvSpPr>
          <p:cNvPr id="31" name="Google Shape;31;p33"/>
          <p:cNvSpPr txBox="1">
            <a:spLocks noGrp="1"/>
          </p:cNvSpPr>
          <p:nvPr>
            <p:ph type="body" idx="1"/>
          </p:nvPr>
        </p:nvSpPr>
        <p:spPr>
          <a:xfrm>
            <a:off x="527843" y="1704236"/>
            <a:ext cx="3134700" cy="2655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50"/>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1pPr>
            <a:lvl2pPr marL="914400" marR="0" lvl="1" indent="-228600" algn="l" rtl="0">
              <a:lnSpc>
                <a:spcPct val="90000"/>
              </a:lnSpc>
              <a:spcBef>
                <a:spcPts val="375"/>
              </a:spcBef>
              <a:spcAft>
                <a:spcPts val="0"/>
              </a:spcAft>
              <a:buClr>
                <a:schemeClr val="dk1"/>
              </a:buClr>
              <a:buSzPts val="1500"/>
              <a:buFont typeface="Zilla Slab"/>
              <a:buNone/>
              <a:defRPr sz="1500" b="0" i="0" u="none" strike="noStrike" cap="none">
                <a:solidFill>
                  <a:schemeClr val="dk1"/>
                </a:solidFill>
                <a:latin typeface="Zilla Slab"/>
                <a:ea typeface="Zilla Slab"/>
                <a:cs typeface="Zilla Slab"/>
                <a:sym typeface="Zilla Slab"/>
              </a:defRPr>
            </a:lvl2pPr>
            <a:lvl3pPr marL="1371600" marR="0" lvl="2" indent="-228600" algn="l" rtl="0">
              <a:lnSpc>
                <a:spcPct val="90000"/>
              </a:lnSpc>
              <a:spcBef>
                <a:spcPts val="375"/>
              </a:spcBef>
              <a:spcAft>
                <a:spcPts val="0"/>
              </a:spcAft>
              <a:buClr>
                <a:schemeClr val="dk1"/>
              </a:buClr>
              <a:buSzPts val="1350"/>
              <a:buFont typeface="Zilla Slab"/>
              <a:buNone/>
              <a:defRPr sz="1350" b="0" i="0" u="none" strike="noStrike" cap="none">
                <a:solidFill>
                  <a:schemeClr val="dk1"/>
                </a:solidFill>
                <a:latin typeface="Zilla Slab"/>
                <a:ea typeface="Zilla Slab"/>
                <a:cs typeface="Zilla Slab"/>
                <a:sym typeface="Zilla Slab"/>
              </a:defRPr>
            </a:lvl3pPr>
            <a:lvl4pPr marL="1828800" marR="0" lvl="3"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4pPr>
            <a:lvl5pPr marL="2286000" marR="0" lvl="4"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5pPr>
            <a:lvl6pPr marL="2743200" marR="0" lvl="5"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6pPr>
            <a:lvl7pPr marL="3200400" marR="0" lvl="6"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7pPr>
            <a:lvl8pPr marL="3657600" marR="0" lvl="7"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8pPr>
            <a:lvl9pPr marL="4114800" marR="0" lvl="8"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9pPr>
          </a:lstStyle>
          <a:p>
            <a:endParaRPr/>
          </a:p>
        </p:txBody>
      </p:sp>
      <p:sp>
        <p:nvSpPr>
          <p:cNvPr id="32" name="Google Shape;32;p33"/>
          <p:cNvSpPr>
            <a:spLocks noGrp="1"/>
          </p:cNvSpPr>
          <p:nvPr>
            <p:ph type="pic" idx="2"/>
          </p:nvPr>
        </p:nvSpPr>
        <p:spPr>
          <a:xfrm>
            <a:off x="3723085" y="834083"/>
            <a:ext cx="2323800" cy="3318600"/>
          </a:xfrm>
          <a:prstGeom prst="rect">
            <a:avLst/>
          </a:prstGeom>
          <a:solidFill>
            <a:srgbClr val="F2F2F2"/>
          </a:solidFill>
          <a:ln>
            <a:noFill/>
          </a:ln>
        </p:spPr>
      </p:sp>
      <p:sp>
        <p:nvSpPr>
          <p:cNvPr id="33" name="Google Shape;33;p33"/>
          <p:cNvSpPr>
            <a:spLocks noGrp="1"/>
          </p:cNvSpPr>
          <p:nvPr>
            <p:ph type="pic" idx="3"/>
          </p:nvPr>
        </p:nvSpPr>
        <p:spPr>
          <a:xfrm>
            <a:off x="6189636" y="834083"/>
            <a:ext cx="2334600" cy="1581000"/>
          </a:xfrm>
          <a:prstGeom prst="rect">
            <a:avLst/>
          </a:prstGeom>
          <a:solidFill>
            <a:srgbClr val="F2F2F2"/>
          </a:solidFill>
          <a:ln>
            <a:noFill/>
          </a:ln>
        </p:spPr>
      </p:sp>
      <p:sp>
        <p:nvSpPr>
          <p:cNvPr id="34" name="Google Shape;34;p33"/>
          <p:cNvSpPr>
            <a:spLocks noGrp="1"/>
          </p:cNvSpPr>
          <p:nvPr>
            <p:ph type="pic" idx="4"/>
          </p:nvPr>
        </p:nvSpPr>
        <p:spPr>
          <a:xfrm>
            <a:off x="6189636" y="2578715"/>
            <a:ext cx="2328600" cy="1574100"/>
          </a:xfrm>
          <a:prstGeom prst="rect">
            <a:avLst/>
          </a:prstGeom>
          <a:solidFill>
            <a:srgbClr val="F2F2F2"/>
          </a:solidFill>
          <a:ln>
            <a:noFill/>
          </a:ln>
        </p:spPr>
      </p:sp>
      <p:sp>
        <p:nvSpPr>
          <p:cNvPr id="35" name="Google Shape;35;p33"/>
          <p:cNvSpPr txBox="1">
            <a:spLocks noGrp="1"/>
          </p:cNvSpPr>
          <p:nvPr>
            <p:ph type="body" idx="5"/>
          </p:nvPr>
        </p:nvSpPr>
        <p:spPr>
          <a:xfrm>
            <a:off x="3725949" y="4194951"/>
            <a:ext cx="4791300" cy="254700"/>
          </a:xfrm>
          <a:prstGeom prst="rect">
            <a:avLst/>
          </a:prstGeom>
          <a:noFill/>
          <a:ln>
            <a:noFill/>
          </a:ln>
        </p:spPr>
        <p:txBody>
          <a:bodyPr spcFirstLastPara="1" wrap="square" lIns="0" tIns="0" rIns="0" bIns="45700" anchor="t" anchorCtr="0">
            <a:noAutofit/>
          </a:bodyPr>
          <a:lstStyle>
            <a:lvl1pPr marL="457200" marR="0" lvl="0" indent="-228600" algn="l" rtl="0">
              <a:lnSpc>
                <a:spcPct val="100000"/>
              </a:lnSpc>
              <a:spcBef>
                <a:spcPts val="750"/>
              </a:spcBef>
              <a:spcAft>
                <a:spcPts val="0"/>
              </a:spcAft>
              <a:buClr>
                <a:schemeClr val="dk1"/>
              </a:buClr>
              <a:buSzPts val="800"/>
              <a:buFont typeface="Zilla Slab"/>
              <a:buNone/>
              <a:defRPr sz="800" b="0" i="0" u="none" strike="noStrike" cap="none">
                <a:solidFill>
                  <a:schemeClr val="dk1"/>
                </a:solidFill>
                <a:latin typeface="Zilla Slab"/>
                <a:ea typeface="Zilla Slab"/>
                <a:cs typeface="Zilla Slab"/>
                <a:sym typeface="Zilla Slab"/>
              </a:defRPr>
            </a:lvl1pPr>
            <a:lvl2pPr marL="914400" marR="0" lvl="1" indent="-228600" algn="l" rtl="0">
              <a:lnSpc>
                <a:spcPct val="90000"/>
              </a:lnSpc>
              <a:spcBef>
                <a:spcPts val="375"/>
              </a:spcBef>
              <a:spcAft>
                <a:spcPts val="0"/>
              </a:spcAft>
              <a:buClr>
                <a:schemeClr val="dk1"/>
              </a:buClr>
              <a:buSzPts val="1500"/>
              <a:buFont typeface="Zilla Slab"/>
              <a:buNone/>
              <a:defRPr sz="1500" b="0" i="0" u="none" strike="noStrike" cap="none">
                <a:solidFill>
                  <a:schemeClr val="dk1"/>
                </a:solidFill>
                <a:latin typeface="Zilla Slab"/>
                <a:ea typeface="Zilla Slab"/>
                <a:cs typeface="Zilla Slab"/>
                <a:sym typeface="Zilla Slab"/>
              </a:defRPr>
            </a:lvl2pPr>
            <a:lvl3pPr marL="1371600" marR="0" lvl="2" indent="-228600" algn="l" rtl="0">
              <a:lnSpc>
                <a:spcPct val="90000"/>
              </a:lnSpc>
              <a:spcBef>
                <a:spcPts val="375"/>
              </a:spcBef>
              <a:spcAft>
                <a:spcPts val="0"/>
              </a:spcAft>
              <a:buClr>
                <a:schemeClr val="dk1"/>
              </a:buClr>
              <a:buSzPts val="1350"/>
              <a:buFont typeface="Zilla Slab"/>
              <a:buNone/>
              <a:defRPr sz="1350" b="0" i="0" u="none" strike="noStrike" cap="none">
                <a:solidFill>
                  <a:schemeClr val="dk1"/>
                </a:solidFill>
                <a:latin typeface="Zilla Slab"/>
                <a:ea typeface="Zilla Slab"/>
                <a:cs typeface="Zilla Slab"/>
                <a:sym typeface="Zilla Slab"/>
              </a:defRPr>
            </a:lvl3pPr>
            <a:lvl4pPr marL="1828800" marR="0" lvl="3"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4pPr>
            <a:lvl5pPr marL="2286000" marR="0" lvl="4"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5pPr>
            <a:lvl6pPr marL="2743200" marR="0" lvl="5"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6pPr>
            <a:lvl7pPr marL="3200400" marR="0" lvl="6"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7pPr>
            <a:lvl8pPr marL="3657600" marR="0" lvl="7"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8pPr>
            <a:lvl9pPr marL="4114800" marR="0" lvl="8"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9pPr>
          </a:lstStyle>
          <a:p>
            <a:endParaRPr/>
          </a:p>
        </p:txBody>
      </p:sp>
      <p:sp>
        <p:nvSpPr>
          <p:cNvPr id="36" name="Google Shape;36;p33"/>
          <p:cNvSpPr txBox="1">
            <a:spLocks noGrp="1"/>
          </p:cNvSpPr>
          <p:nvPr>
            <p:ph type="title"/>
          </p:nvPr>
        </p:nvSpPr>
        <p:spPr>
          <a:xfrm>
            <a:off x="527844" y="767844"/>
            <a:ext cx="3134700" cy="745800"/>
          </a:xfrm>
          <a:prstGeom prst="rect">
            <a:avLst/>
          </a:prstGeom>
          <a:noFill/>
          <a:ln>
            <a:noFill/>
          </a:ln>
        </p:spPr>
        <p:txBody>
          <a:bodyPr spcFirstLastPara="1" wrap="square" lIns="91425" tIns="0" rIns="0" bIns="0" anchor="t" anchorCtr="0">
            <a:noAutofit/>
          </a:bodyPr>
          <a:lstStyle>
            <a:lvl1pPr marR="0" lvl="0" algn="l" rtl="0">
              <a:lnSpc>
                <a:spcPct val="90000"/>
              </a:lnSpc>
              <a:spcBef>
                <a:spcPts val="0"/>
              </a:spcBef>
              <a:spcAft>
                <a:spcPts val="0"/>
              </a:spcAft>
              <a:buClr>
                <a:schemeClr val="dk2"/>
              </a:buClr>
              <a:buSzPts val="3000"/>
              <a:buFont typeface="Montserrat ExtraBold"/>
              <a:buNone/>
              <a:defRPr sz="3000" b="0" i="0" u="none" strike="noStrike" cap="none">
                <a:solidFill>
                  <a:schemeClr val="dk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BU Text 1 Photo">
  <p:cSld name="SBU Text 1 Photo">
    <p:spTree>
      <p:nvGrpSpPr>
        <p:cNvPr id="1" name="Shape 37"/>
        <p:cNvGrpSpPr/>
        <p:nvPr/>
      </p:nvGrpSpPr>
      <p:grpSpPr>
        <a:xfrm>
          <a:off x="0" y="0"/>
          <a:ext cx="0" cy="0"/>
          <a:chOff x="0" y="0"/>
          <a:chExt cx="0" cy="0"/>
        </a:xfrm>
      </p:grpSpPr>
      <p:sp>
        <p:nvSpPr>
          <p:cNvPr id="38" name="Google Shape;38;p34"/>
          <p:cNvSpPr txBox="1">
            <a:spLocks noGrp="1"/>
          </p:cNvSpPr>
          <p:nvPr>
            <p:ph type="title"/>
          </p:nvPr>
        </p:nvSpPr>
        <p:spPr>
          <a:xfrm>
            <a:off x="527844" y="767844"/>
            <a:ext cx="3134700" cy="745800"/>
          </a:xfrm>
          <a:prstGeom prst="rect">
            <a:avLst/>
          </a:prstGeom>
          <a:noFill/>
          <a:ln>
            <a:noFill/>
          </a:ln>
        </p:spPr>
        <p:txBody>
          <a:bodyPr spcFirstLastPara="1" wrap="square" lIns="91425" tIns="0" rIns="0" bIns="0" anchor="t" anchorCtr="0">
            <a:noAutofit/>
          </a:bodyPr>
          <a:lstStyle>
            <a:lvl1pPr marR="0" lvl="0" algn="l" rtl="0">
              <a:lnSpc>
                <a:spcPct val="80000"/>
              </a:lnSpc>
              <a:spcBef>
                <a:spcPts val="0"/>
              </a:spcBef>
              <a:spcAft>
                <a:spcPts val="0"/>
              </a:spcAft>
              <a:buClr>
                <a:schemeClr val="dk2"/>
              </a:buClr>
              <a:buSzPts val="3000"/>
              <a:buFont typeface="Montserrat ExtraBold"/>
              <a:buNone/>
              <a:defRPr sz="3000" b="0" i="0" u="none" strike="noStrike" cap="none">
                <a:solidFill>
                  <a:schemeClr val="dk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34"/>
          <p:cNvSpPr>
            <a:spLocks noGrp="1"/>
          </p:cNvSpPr>
          <p:nvPr>
            <p:ph type="pic" idx="2"/>
          </p:nvPr>
        </p:nvSpPr>
        <p:spPr>
          <a:xfrm>
            <a:off x="3725949" y="825652"/>
            <a:ext cx="4791300" cy="3329100"/>
          </a:xfrm>
          <a:prstGeom prst="rect">
            <a:avLst/>
          </a:prstGeom>
          <a:solidFill>
            <a:srgbClr val="F2F2F2"/>
          </a:solidFill>
          <a:ln>
            <a:noFill/>
          </a:ln>
        </p:spPr>
      </p:sp>
      <p:sp>
        <p:nvSpPr>
          <p:cNvPr id="40" name="Google Shape;40;p34"/>
          <p:cNvSpPr txBox="1">
            <a:spLocks noGrp="1"/>
          </p:cNvSpPr>
          <p:nvPr>
            <p:ph type="body" idx="1"/>
          </p:nvPr>
        </p:nvSpPr>
        <p:spPr>
          <a:xfrm>
            <a:off x="527843" y="1895061"/>
            <a:ext cx="3134700" cy="2655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50"/>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1pPr>
            <a:lvl2pPr marL="914400" marR="0" lvl="1" indent="-228600" algn="l" rtl="0">
              <a:lnSpc>
                <a:spcPct val="90000"/>
              </a:lnSpc>
              <a:spcBef>
                <a:spcPts val="375"/>
              </a:spcBef>
              <a:spcAft>
                <a:spcPts val="0"/>
              </a:spcAft>
              <a:buClr>
                <a:schemeClr val="dk1"/>
              </a:buClr>
              <a:buSzPts val="1500"/>
              <a:buFont typeface="Zilla Slab Medium"/>
              <a:buNone/>
              <a:defRPr sz="1500" b="0" i="0" u="none" strike="noStrike" cap="none">
                <a:solidFill>
                  <a:schemeClr val="dk1"/>
                </a:solidFill>
                <a:latin typeface="Zilla Slab Medium"/>
                <a:ea typeface="Zilla Slab Medium"/>
                <a:cs typeface="Zilla Slab Medium"/>
                <a:sym typeface="Zilla Slab Medium"/>
              </a:defRPr>
            </a:lvl2pPr>
            <a:lvl3pPr marL="1371600" marR="0" lvl="2" indent="-228600" algn="l" rtl="0">
              <a:lnSpc>
                <a:spcPct val="90000"/>
              </a:lnSpc>
              <a:spcBef>
                <a:spcPts val="375"/>
              </a:spcBef>
              <a:spcAft>
                <a:spcPts val="0"/>
              </a:spcAft>
              <a:buClr>
                <a:schemeClr val="dk1"/>
              </a:buClr>
              <a:buSzPts val="1350"/>
              <a:buFont typeface="Zilla Slab Medium"/>
              <a:buNone/>
              <a:defRPr sz="1350" b="0" i="0" u="none" strike="noStrike" cap="none">
                <a:solidFill>
                  <a:schemeClr val="dk1"/>
                </a:solidFill>
                <a:latin typeface="Zilla Slab Medium"/>
                <a:ea typeface="Zilla Slab Medium"/>
                <a:cs typeface="Zilla Slab Medium"/>
                <a:sym typeface="Zilla Slab Medium"/>
              </a:defRPr>
            </a:lvl3pPr>
            <a:lvl4pPr marL="1828800" marR="0" lvl="3"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4pPr>
            <a:lvl5pPr marL="2286000" marR="0" lvl="4"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5pPr>
            <a:lvl6pPr marL="2743200" marR="0" lvl="5"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6pPr>
            <a:lvl7pPr marL="3200400" marR="0" lvl="6"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7pPr>
            <a:lvl8pPr marL="3657600" marR="0" lvl="7"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8pPr>
            <a:lvl9pPr marL="4114800" marR="0" lvl="8" indent="-228600" algn="l" rtl="0">
              <a:lnSpc>
                <a:spcPct val="9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9pPr>
          </a:lstStyle>
          <a:p>
            <a:endParaRPr/>
          </a:p>
        </p:txBody>
      </p:sp>
      <p:sp>
        <p:nvSpPr>
          <p:cNvPr id="41" name="Google Shape;41;p34"/>
          <p:cNvSpPr txBox="1">
            <a:spLocks noGrp="1"/>
          </p:cNvSpPr>
          <p:nvPr>
            <p:ph type="body" idx="3"/>
          </p:nvPr>
        </p:nvSpPr>
        <p:spPr>
          <a:xfrm>
            <a:off x="3725949" y="4194951"/>
            <a:ext cx="4791300" cy="254700"/>
          </a:xfrm>
          <a:prstGeom prst="rect">
            <a:avLst/>
          </a:prstGeom>
          <a:noFill/>
          <a:ln>
            <a:noFill/>
          </a:ln>
        </p:spPr>
        <p:txBody>
          <a:bodyPr spcFirstLastPara="1" wrap="square" lIns="0" tIns="0" rIns="0" bIns="45700" anchor="t" anchorCtr="0">
            <a:noAutofit/>
          </a:bodyPr>
          <a:lstStyle>
            <a:lvl1pPr marL="457200" marR="0" lvl="0" indent="-228600" algn="l" rtl="0">
              <a:lnSpc>
                <a:spcPct val="100000"/>
              </a:lnSpc>
              <a:spcBef>
                <a:spcPts val="750"/>
              </a:spcBef>
              <a:spcAft>
                <a:spcPts val="0"/>
              </a:spcAft>
              <a:buClr>
                <a:schemeClr val="dk1"/>
              </a:buClr>
              <a:buSzPts val="800"/>
              <a:buFont typeface="Zilla Slab"/>
              <a:buNone/>
              <a:defRPr sz="800" b="0" i="0" u="none" strike="noStrike" cap="none">
                <a:solidFill>
                  <a:schemeClr val="dk1"/>
                </a:solidFill>
                <a:latin typeface="Zilla Slab"/>
                <a:ea typeface="Zilla Slab"/>
                <a:cs typeface="Zilla Slab"/>
                <a:sym typeface="Zilla Slab"/>
              </a:defRPr>
            </a:lvl1pPr>
            <a:lvl2pPr marL="914400" marR="0" lvl="1" indent="-228600" algn="l" rtl="0">
              <a:lnSpc>
                <a:spcPct val="90000"/>
              </a:lnSpc>
              <a:spcBef>
                <a:spcPts val="375"/>
              </a:spcBef>
              <a:spcAft>
                <a:spcPts val="0"/>
              </a:spcAft>
              <a:buClr>
                <a:schemeClr val="dk1"/>
              </a:buClr>
              <a:buSzPts val="1500"/>
              <a:buFont typeface="Zilla Slab"/>
              <a:buNone/>
              <a:defRPr sz="1500" b="0" i="0" u="none" strike="noStrike" cap="none">
                <a:solidFill>
                  <a:schemeClr val="dk1"/>
                </a:solidFill>
                <a:latin typeface="Zilla Slab"/>
                <a:ea typeface="Zilla Slab"/>
                <a:cs typeface="Zilla Slab"/>
                <a:sym typeface="Zilla Slab"/>
              </a:defRPr>
            </a:lvl2pPr>
            <a:lvl3pPr marL="1371600" marR="0" lvl="2" indent="-228600" algn="l" rtl="0">
              <a:lnSpc>
                <a:spcPct val="90000"/>
              </a:lnSpc>
              <a:spcBef>
                <a:spcPts val="375"/>
              </a:spcBef>
              <a:spcAft>
                <a:spcPts val="0"/>
              </a:spcAft>
              <a:buClr>
                <a:schemeClr val="dk1"/>
              </a:buClr>
              <a:buSzPts val="1350"/>
              <a:buFont typeface="Zilla Slab"/>
              <a:buNone/>
              <a:defRPr sz="1350" b="0" i="0" u="none" strike="noStrike" cap="none">
                <a:solidFill>
                  <a:schemeClr val="dk1"/>
                </a:solidFill>
                <a:latin typeface="Zilla Slab"/>
                <a:ea typeface="Zilla Slab"/>
                <a:cs typeface="Zilla Slab"/>
                <a:sym typeface="Zilla Slab"/>
              </a:defRPr>
            </a:lvl3pPr>
            <a:lvl4pPr marL="1828800" marR="0" lvl="3"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4pPr>
            <a:lvl5pPr marL="2286000" marR="0" lvl="4"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5pPr>
            <a:lvl6pPr marL="2743200" marR="0" lvl="5"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6pPr>
            <a:lvl7pPr marL="3200400" marR="0" lvl="6"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7pPr>
            <a:lvl8pPr marL="3657600" marR="0" lvl="7"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8pPr>
            <a:lvl9pPr marL="4114800" marR="0" lvl="8" indent="-228600" algn="l" rtl="0">
              <a:lnSpc>
                <a:spcPct val="90000"/>
              </a:lnSpc>
              <a:spcBef>
                <a:spcPts val="375"/>
              </a:spcBef>
              <a:spcAft>
                <a:spcPts val="0"/>
              </a:spcAft>
              <a:buClr>
                <a:schemeClr val="dk1"/>
              </a:buClr>
              <a:buSzPts val="1200"/>
              <a:buFont typeface="Zilla Slab"/>
              <a:buNone/>
              <a:defRPr sz="1200" b="0" i="0" u="none" strike="noStrike" cap="none">
                <a:solidFill>
                  <a:schemeClr val="dk1"/>
                </a:solidFill>
                <a:latin typeface="Zilla Slab"/>
                <a:ea typeface="Zilla Slab"/>
                <a:cs typeface="Zilla Slab"/>
                <a:sym typeface="Zilla Slab"/>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 Headlines">
  <p:cSld name="SBU Centered Text">
    <p:spTree>
      <p:nvGrpSpPr>
        <p:cNvPr id="1" name="Shape 42"/>
        <p:cNvGrpSpPr/>
        <p:nvPr/>
      </p:nvGrpSpPr>
      <p:grpSpPr>
        <a:xfrm>
          <a:off x="0" y="0"/>
          <a:ext cx="0" cy="0"/>
          <a:chOff x="0" y="0"/>
          <a:chExt cx="0" cy="0"/>
        </a:xfrm>
      </p:grpSpPr>
      <p:sp>
        <p:nvSpPr>
          <p:cNvPr id="43" name="Google Shape;43;p35"/>
          <p:cNvSpPr txBox="1">
            <a:spLocks noGrp="1"/>
          </p:cNvSpPr>
          <p:nvPr>
            <p:ph type="title"/>
          </p:nvPr>
        </p:nvSpPr>
        <p:spPr>
          <a:xfrm>
            <a:off x="1534333" y="767947"/>
            <a:ext cx="6418200" cy="10521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dk2"/>
              </a:buClr>
              <a:buSzPts val="3000"/>
              <a:buFont typeface="Montserrat ExtraBold"/>
              <a:buNone/>
              <a:defRPr sz="3000" b="0" i="0" u="none" strike="noStrike" cap="none">
                <a:solidFill>
                  <a:schemeClr val="dk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p35"/>
          <p:cNvSpPr txBox="1">
            <a:spLocks noGrp="1"/>
          </p:cNvSpPr>
          <p:nvPr>
            <p:ph type="body" idx="1"/>
          </p:nvPr>
        </p:nvSpPr>
        <p:spPr>
          <a:xfrm>
            <a:off x="1534333" y="1382641"/>
            <a:ext cx="6418200" cy="230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50"/>
              </a:spcBef>
              <a:spcAft>
                <a:spcPts val="0"/>
              </a:spcAft>
              <a:buClr>
                <a:schemeClr val="dk1"/>
              </a:buClr>
              <a:buSzPts val="2600"/>
              <a:buFont typeface="Montserrat"/>
              <a:buNone/>
              <a:defRPr sz="2600" b="1" i="0" u="none" strike="noStrike" cap="none">
                <a:solidFill>
                  <a:schemeClr val="dk1"/>
                </a:solidFill>
                <a:latin typeface="Montserrat"/>
                <a:ea typeface="Montserrat"/>
                <a:cs typeface="Montserrat"/>
                <a:sym typeface="Montserrat"/>
              </a:defRPr>
            </a:lvl1pPr>
            <a:lvl2pPr marL="914400" marR="0" lvl="1" indent="-228600" algn="l" rtl="0">
              <a:lnSpc>
                <a:spcPct val="100000"/>
              </a:lnSpc>
              <a:spcBef>
                <a:spcPts val="375"/>
              </a:spcBef>
              <a:spcAft>
                <a:spcPts val="0"/>
              </a:spcAft>
              <a:buClr>
                <a:schemeClr val="dk1"/>
              </a:buClr>
              <a:buSzPts val="2500"/>
              <a:buFont typeface="Zilla Slab"/>
              <a:buNone/>
              <a:defRPr sz="2500" b="1" i="0" u="none" strike="noStrike" cap="none">
                <a:solidFill>
                  <a:schemeClr val="dk1"/>
                </a:solidFill>
                <a:latin typeface="Zilla Slab"/>
                <a:ea typeface="Zilla Slab"/>
                <a:cs typeface="Zilla Slab"/>
                <a:sym typeface="Zilla Slab"/>
              </a:defRPr>
            </a:lvl2pPr>
            <a:lvl3pPr marL="1371600" marR="0" lvl="2" indent="-228600" algn="l" rtl="0">
              <a:lnSpc>
                <a:spcPct val="100000"/>
              </a:lnSpc>
              <a:spcBef>
                <a:spcPts val="375"/>
              </a:spcBef>
              <a:spcAft>
                <a:spcPts val="0"/>
              </a:spcAft>
              <a:buClr>
                <a:schemeClr val="dk1"/>
              </a:buClr>
              <a:buSzPts val="2250"/>
              <a:buFont typeface="Zilla Slab Medium"/>
              <a:buNone/>
              <a:defRPr sz="2250" b="0" i="0" u="none" strike="noStrike" cap="none">
                <a:solidFill>
                  <a:schemeClr val="dk1"/>
                </a:solidFill>
                <a:latin typeface="Zilla Slab Medium"/>
                <a:ea typeface="Zilla Slab Medium"/>
                <a:cs typeface="Zilla Slab Medium"/>
                <a:sym typeface="Zilla Slab Medium"/>
              </a:defRPr>
            </a:lvl3pPr>
            <a:lvl4pPr marL="1828800" marR="0" lvl="3" indent="-228600" algn="l" rtl="0">
              <a:lnSpc>
                <a:spcPct val="100000"/>
              </a:lnSpc>
              <a:spcBef>
                <a:spcPts val="375"/>
              </a:spcBef>
              <a:spcAft>
                <a:spcPts val="0"/>
              </a:spcAft>
              <a:buClr>
                <a:schemeClr val="dk1"/>
              </a:buClr>
              <a:buSzPts val="1800"/>
              <a:buFont typeface="Zilla Slab Medium"/>
              <a:buNone/>
              <a:defRPr sz="1800" b="0" i="0" u="none" strike="noStrike" cap="none">
                <a:solidFill>
                  <a:schemeClr val="dk1"/>
                </a:solidFill>
                <a:latin typeface="Zilla Slab Medium"/>
                <a:ea typeface="Zilla Slab Medium"/>
                <a:cs typeface="Zilla Slab Medium"/>
                <a:sym typeface="Zilla Slab Medium"/>
              </a:defRPr>
            </a:lvl4pPr>
            <a:lvl5pPr marL="2286000" marR="0" lvl="4" indent="-228600" algn="l" rtl="0">
              <a:lnSpc>
                <a:spcPct val="10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5pPr>
            <a:lvl6pPr marL="2743200" marR="0" lvl="5" indent="-228600" algn="l" rtl="0">
              <a:lnSpc>
                <a:spcPct val="10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6pPr>
            <a:lvl7pPr marL="3200400" marR="0" lvl="6" indent="-228600" algn="l" rtl="0">
              <a:lnSpc>
                <a:spcPct val="10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7pPr>
            <a:lvl8pPr marL="3657600" marR="0" lvl="7" indent="-228600" algn="l" rtl="0">
              <a:lnSpc>
                <a:spcPct val="10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8pPr>
            <a:lvl9pPr marL="4114800" marR="0" lvl="8" indent="-228600" algn="l" rtl="0">
              <a:lnSpc>
                <a:spcPct val="10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BU Logo">
  <p:cSld name="SBU Logo">
    <p:spTree>
      <p:nvGrpSpPr>
        <p:cNvPr id="1" name="Shape 45"/>
        <p:cNvGrpSpPr/>
        <p:nvPr/>
      </p:nvGrpSpPr>
      <p:grpSpPr>
        <a:xfrm>
          <a:off x="0" y="0"/>
          <a:ext cx="0" cy="0"/>
          <a:chOff x="0" y="0"/>
          <a:chExt cx="0" cy="0"/>
        </a:xfrm>
      </p:grpSpPr>
      <p:pic>
        <p:nvPicPr>
          <p:cNvPr id="46" name="Google Shape;46;p36"/>
          <p:cNvPicPr preferRelativeResize="0"/>
          <p:nvPr/>
        </p:nvPicPr>
        <p:blipFill rotWithShape="1">
          <a:blip r:embed="rId2">
            <a:alphaModFix/>
          </a:blip>
          <a:srcRect/>
          <a:stretch/>
        </p:blipFill>
        <p:spPr>
          <a:xfrm>
            <a:off x="0" y="0"/>
            <a:ext cx="9143999" cy="5143499"/>
          </a:xfrm>
          <a:prstGeom prst="rect">
            <a:avLst/>
          </a:prstGeom>
          <a:noFill/>
          <a:ln>
            <a:noFill/>
          </a:ln>
        </p:spPr>
      </p:pic>
      <p:pic>
        <p:nvPicPr>
          <p:cNvPr id="47" name="Google Shape;47;p36"/>
          <p:cNvPicPr preferRelativeResize="0"/>
          <p:nvPr/>
        </p:nvPicPr>
        <p:blipFill rotWithShape="1">
          <a:blip r:embed="rId3">
            <a:alphaModFix/>
          </a:blip>
          <a:srcRect/>
          <a:stretch/>
        </p:blipFill>
        <p:spPr>
          <a:xfrm>
            <a:off x="464900" y="4552725"/>
            <a:ext cx="1908875" cy="326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 Headlines 1">
  <p:cSld name="SBU Centered Text_1">
    <p:spTree>
      <p:nvGrpSpPr>
        <p:cNvPr id="1" name="Shape 48"/>
        <p:cNvGrpSpPr/>
        <p:nvPr/>
      </p:nvGrpSpPr>
      <p:grpSpPr>
        <a:xfrm>
          <a:off x="0" y="0"/>
          <a:ext cx="0" cy="0"/>
          <a:chOff x="0" y="0"/>
          <a:chExt cx="0" cy="0"/>
        </a:xfrm>
      </p:grpSpPr>
      <p:sp>
        <p:nvSpPr>
          <p:cNvPr id="49" name="Google Shape;49;p37"/>
          <p:cNvSpPr txBox="1">
            <a:spLocks noGrp="1"/>
          </p:cNvSpPr>
          <p:nvPr>
            <p:ph type="title"/>
          </p:nvPr>
        </p:nvSpPr>
        <p:spPr>
          <a:xfrm>
            <a:off x="839758" y="768096"/>
            <a:ext cx="6418200" cy="10521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chemeClr val="dk2"/>
              </a:buClr>
              <a:buSzPts val="3000"/>
              <a:buFont typeface="Montserrat ExtraBold"/>
              <a:buNone/>
              <a:defRPr sz="3000" b="0" i="0" u="none" strike="noStrike" cap="none">
                <a:solidFill>
                  <a:schemeClr val="dk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37"/>
          <p:cNvSpPr txBox="1">
            <a:spLocks noGrp="1"/>
          </p:cNvSpPr>
          <p:nvPr>
            <p:ph type="body" idx="1"/>
          </p:nvPr>
        </p:nvSpPr>
        <p:spPr>
          <a:xfrm>
            <a:off x="954099" y="1382650"/>
            <a:ext cx="6998400" cy="230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50"/>
              </a:spcBef>
              <a:spcAft>
                <a:spcPts val="0"/>
              </a:spcAft>
              <a:buClr>
                <a:schemeClr val="dk1"/>
              </a:buClr>
              <a:buSzPts val="2600"/>
              <a:buFont typeface="Montserrat"/>
              <a:buNone/>
              <a:defRPr sz="2600" b="1" i="0" u="none" strike="noStrike" cap="none">
                <a:solidFill>
                  <a:schemeClr val="dk1"/>
                </a:solidFill>
                <a:latin typeface="Montserrat"/>
                <a:ea typeface="Montserrat"/>
                <a:cs typeface="Montserrat"/>
                <a:sym typeface="Montserrat"/>
              </a:defRPr>
            </a:lvl1pPr>
            <a:lvl2pPr marL="914400" marR="0" lvl="1" indent="-228600" algn="l" rtl="0">
              <a:lnSpc>
                <a:spcPct val="100000"/>
              </a:lnSpc>
              <a:spcBef>
                <a:spcPts val="375"/>
              </a:spcBef>
              <a:spcAft>
                <a:spcPts val="0"/>
              </a:spcAft>
              <a:buClr>
                <a:schemeClr val="dk1"/>
              </a:buClr>
              <a:buSzPts val="2500"/>
              <a:buFont typeface="Zilla Slab"/>
              <a:buNone/>
              <a:defRPr sz="2500" b="1" i="0" u="none" strike="noStrike" cap="none">
                <a:solidFill>
                  <a:schemeClr val="dk1"/>
                </a:solidFill>
                <a:latin typeface="Zilla Slab"/>
                <a:ea typeface="Zilla Slab"/>
                <a:cs typeface="Zilla Slab"/>
                <a:sym typeface="Zilla Slab"/>
              </a:defRPr>
            </a:lvl2pPr>
            <a:lvl3pPr marL="1371600" marR="0" lvl="2" indent="-228600" algn="l" rtl="0">
              <a:lnSpc>
                <a:spcPct val="100000"/>
              </a:lnSpc>
              <a:spcBef>
                <a:spcPts val="375"/>
              </a:spcBef>
              <a:spcAft>
                <a:spcPts val="0"/>
              </a:spcAft>
              <a:buClr>
                <a:schemeClr val="dk1"/>
              </a:buClr>
              <a:buSzPts val="2250"/>
              <a:buFont typeface="Zilla Slab Medium"/>
              <a:buNone/>
              <a:defRPr sz="2250" b="0" i="0" u="none" strike="noStrike" cap="none">
                <a:solidFill>
                  <a:schemeClr val="dk1"/>
                </a:solidFill>
                <a:latin typeface="Zilla Slab Medium"/>
                <a:ea typeface="Zilla Slab Medium"/>
                <a:cs typeface="Zilla Slab Medium"/>
                <a:sym typeface="Zilla Slab Medium"/>
              </a:defRPr>
            </a:lvl3pPr>
            <a:lvl4pPr marL="1828800" marR="0" lvl="3" indent="-228600" algn="l" rtl="0">
              <a:lnSpc>
                <a:spcPct val="100000"/>
              </a:lnSpc>
              <a:spcBef>
                <a:spcPts val="375"/>
              </a:spcBef>
              <a:spcAft>
                <a:spcPts val="0"/>
              </a:spcAft>
              <a:buClr>
                <a:schemeClr val="dk1"/>
              </a:buClr>
              <a:buSzPts val="1800"/>
              <a:buFont typeface="Zilla Slab Medium"/>
              <a:buNone/>
              <a:defRPr sz="1800" b="0" i="0" u="none" strike="noStrike" cap="none">
                <a:solidFill>
                  <a:schemeClr val="dk1"/>
                </a:solidFill>
                <a:latin typeface="Zilla Slab Medium"/>
                <a:ea typeface="Zilla Slab Medium"/>
                <a:cs typeface="Zilla Slab Medium"/>
                <a:sym typeface="Zilla Slab Medium"/>
              </a:defRPr>
            </a:lvl4pPr>
            <a:lvl5pPr marL="2286000" marR="0" lvl="4" indent="-228600" algn="l" rtl="0">
              <a:lnSpc>
                <a:spcPct val="10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5pPr>
            <a:lvl6pPr marL="2743200" marR="0" lvl="5" indent="-228600" algn="l" rtl="0">
              <a:lnSpc>
                <a:spcPct val="10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6pPr>
            <a:lvl7pPr marL="3200400" marR="0" lvl="6" indent="-228600" algn="l" rtl="0">
              <a:lnSpc>
                <a:spcPct val="10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7pPr>
            <a:lvl8pPr marL="3657600" marR="0" lvl="7" indent="-228600" algn="l" rtl="0">
              <a:lnSpc>
                <a:spcPct val="10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8pPr>
            <a:lvl9pPr marL="4114800" marR="0" lvl="8" indent="-228600" algn="l" rtl="0">
              <a:lnSpc>
                <a:spcPct val="100000"/>
              </a:lnSpc>
              <a:spcBef>
                <a:spcPts val="375"/>
              </a:spcBef>
              <a:spcAft>
                <a:spcPts val="0"/>
              </a:spcAft>
              <a:buClr>
                <a:schemeClr val="dk1"/>
              </a:buClr>
              <a:buSzPts val="1200"/>
              <a:buFont typeface="Zilla Slab Medium"/>
              <a:buNone/>
              <a:defRPr sz="1200" b="0" i="0" u="none" strike="noStrike" cap="none">
                <a:solidFill>
                  <a:schemeClr val="dk1"/>
                </a:solidFill>
                <a:latin typeface="Zilla Slab Medium"/>
                <a:ea typeface="Zilla Slab Medium"/>
                <a:cs typeface="Zilla Slab Medium"/>
                <a:sym typeface="Zilla Slab Medium"/>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8"/>
          <p:cNvPicPr preferRelativeResize="0"/>
          <p:nvPr/>
        </p:nvPicPr>
        <p:blipFill rotWithShape="1">
          <a:blip r:embed="rId24">
            <a:alphaModFix/>
          </a:blip>
          <a:srcRect/>
          <a:stretch/>
        </p:blipFill>
        <p:spPr>
          <a:xfrm>
            <a:off x="0" y="0"/>
            <a:ext cx="9143999" cy="5143499"/>
          </a:xfrm>
          <a:prstGeom prst="rect">
            <a:avLst/>
          </a:prstGeom>
          <a:noFill/>
          <a:ln>
            <a:noFill/>
          </a:ln>
        </p:spPr>
      </p:pic>
      <p:sp>
        <p:nvSpPr>
          <p:cNvPr id="7" name="Google Shape;7;p28"/>
          <p:cNvSpPr/>
          <p:nvPr/>
        </p:nvSpPr>
        <p:spPr>
          <a:xfrm>
            <a:off x="201478" y="0"/>
            <a:ext cx="8772000" cy="5143500"/>
          </a:xfrm>
          <a:prstGeom prst="rect">
            <a:avLst/>
          </a:prstGeom>
          <a:solidFill>
            <a:schemeClr val="lt1"/>
          </a:solidFill>
          <a:ln>
            <a:noFill/>
          </a:ln>
        </p:spPr>
        <p:txBody>
          <a:bodyPr spcFirstLastPara="1" wrap="square" lIns="91425" tIns="45700" rIns="91425" bIns="45700" anchor="ctr" anchorCtr="0">
            <a:noAutofit/>
          </a:bodyPr>
          <a:lstStyle/>
          <a:p>
            <a:pPr marL="2057400" marR="0" lvl="6" indent="0" algn="ctr" rtl="0">
              <a:lnSpc>
                <a:spcPct val="100000"/>
              </a:lnSpc>
              <a:spcBef>
                <a:spcPts val="0"/>
              </a:spcBef>
              <a:spcAft>
                <a:spcPts val="0"/>
              </a:spcAft>
              <a:buClr>
                <a:srgbClr val="000000"/>
              </a:buClr>
              <a:buSzPts val="1350"/>
              <a:buFont typeface="Arial"/>
              <a:buNone/>
            </a:pPr>
            <a:r>
              <a:rPr lang="en" sz="1350" b="0" i="0" u="none" strike="noStrike" cap="none">
                <a:solidFill>
                  <a:schemeClr val="lt1"/>
                </a:solidFill>
                <a:latin typeface="Calibri"/>
                <a:ea typeface="Calibri"/>
                <a:cs typeface="Calibri"/>
                <a:sym typeface="Calibri"/>
              </a:rPr>
              <a:t>‘</a:t>
            </a:r>
            <a:endParaRPr sz="1350" b="0" i="0" u="none" strike="noStrike" cap="none">
              <a:solidFill>
                <a:schemeClr val="lt1"/>
              </a:solidFill>
              <a:latin typeface="Calibri"/>
              <a:ea typeface="Calibri"/>
              <a:cs typeface="Calibri"/>
              <a:sym typeface="Calibri"/>
            </a:endParaRPr>
          </a:p>
        </p:txBody>
      </p:sp>
      <p:pic>
        <p:nvPicPr>
          <p:cNvPr id="8" name="Google Shape;8;p28"/>
          <p:cNvPicPr preferRelativeResize="0"/>
          <p:nvPr/>
        </p:nvPicPr>
        <p:blipFill rotWithShape="1">
          <a:blip r:embed="rId25">
            <a:alphaModFix/>
          </a:blip>
          <a:srcRect/>
          <a:stretch/>
        </p:blipFill>
        <p:spPr>
          <a:xfrm>
            <a:off x="628650" y="4774708"/>
            <a:ext cx="1494605" cy="252677"/>
          </a:xfrm>
          <a:prstGeom prst="rect">
            <a:avLst/>
          </a:prstGeom>
          <a:noFill/>
          <a:ln>
            <a:noFill/>
          </a:ln>
        </p:spPr>
      </p:pic>
      <p:sp>
        <p:nvSpPr>
          <p:cNvPr id="9" name="Google Shape;9;p28"/>
          <p:cNvSpPr txBox="1"/>
          <p:nvPr/>
        </p:nvSpPr>
        <p:spPr>
          <a:xfrm>
            <a:off x="1534333" y="767947"/>
            <a:ext cx="6418200" cy="1052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3600"/>
              <a:buFont typeface="Arial"/>
              <a:buNone/>
            </a:pPr>
            <a:endParaRPr sz="3600" b="0" i="0" u="none" strike="noStrike" cap="none">
              <a:solidFill>
                <a:schemeClr val="dk2"/>
              </a:solidFill>
              <a:latin typeface="Montserrat ExtraBold"/>
              <a:ea typeface="Montserrat ExtraBold"/>
              <a:cs typeface="Montserrat ExtraBold"/>
              <a:sym typeface="Montserrat ExtraBold"/>
            </a:endParaRPr>
          </a:p>
        </p:txBody>
      </p:sp>
      <p:sp>
        <p:nvSpPr>
          <p:cNvPr id="10" name="Google Shape;10;p28"/>
          <p:cNvSpPr txBox="1"/>
          <p:nvPr/>
        </p:nvSpPr>
        <p:spPr>
          <a:xfrm>
            <a:off x="1534333" y="1916916"/>
            <a:ext cx="6418200" cy="2308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28383"/>
              </a:buClr>
              <a:buSzPts val="1200"/>
              <a:buFont typeface="Arial"/>
              <a:buNone/>
            </a:pPr>
            <a:endParaRPr sz="1200" b="0" i="0" u="none" strike="noStrike" cap="none">
              <a:solidFill>
                <a:srgbClr val="828383"/>
              </a:solidFill>
              <a:latin typeface="Arial"/>
              <a:ea typeface="Arial"/>
              <a:cs typeface="Arial"/>
              <a:sym typeface="Arial"/>
            </a:endParaRPr>
          </a:p>
        </p:txBody>
      </p:sp>
      <p:sp>
        <p:nvSpPr>
          <p:cNvPr id="11" name="Google Shape;11;p28"/>
          <p:cNvSpPr txBox="1"/>
          <p:nvPr/>
        </p:nvSpPr>
        <p:spPr>
          <a:xfrm>
            <a:off x="6554163" y="4764109"/>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0" i="0" u="none" strike="noStrike" cap="none">
                <a:solidFill>
                  <a:schemeClr val="dk1"/>
                </a:solidFill>
                <a:latin typeface="Montserrat Medium"/>
                <a:ea typeface="Montserrat Medium"/>
                <a:cs typeface="Montserrat Medium"/>
                <a:sym typeface="Montserrat Medium"/>
              </a:rPr>
              <a:t>‹#›</a:t>
            </a:fld>
            <a:endParaRPr sz="800" b="0" i="0" u="none" strike="noStrike" cap="none">
              <a:solidFill>
                <a:schemeClr val="dk1"/>
              </a:solidFill>
              <a:latin typeface="Montserrat Medium"/>
              <a:ea typeface="Montserrat Medium"/>
              <a:cs typeface="Montserrat Medium"/>
              <a:sym typeface="Montserrat Medium"/>
            </a:endParaRPr>
          </a:p>
        </p:txBody>
      </p:sp>
      <p:cxnSp>
        <p:nvCxnSpPr>
          <p:cNvPr id="12" name="Google Shape;12;p28"/>
          <p:cNvCxnSpPr/>
          <p:nvPr/>
        </p:nvCxnSpPr>
        <p:spPr>
          <a:xfrm>
            <a:off x="628650" y="4643240"/>
            <a:ext cx="7890600" cy="0"/>
          </a:xfrm>
          <a:prstGeom prst="straightConnector1">
            <a:avLst/>
          </a:prstGeom>
          <a:noFill/>
          <a:ln w="9525" cap="flat" cmpd="sng">
            <a:solidFill>
              <a:srgbClr val="C0C0C0"/>
            </a:solidFill>
            <a:prstDash val="dot"/>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wes.or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professionaldevelopment.stonybrook.edu/apply/"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mailto:Elisa.scott@stonybrook.edu" TargetMode="External"/><Relationship Id="rId7" Type="http://schemas.openxmlformats.org/officeDocument/2006/relationships/hyperlink" Target="https://www.stonybrook.edu/commcms/spd/off-campus-cohorts/students"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mailto:spd@stonybrook.edu" TargetMode="External"/><Relationship Id="rId5" Type="http://schemas.openxmlformats.org/officeDocument/2006/relationships/hyperlink" Target="mailto:Carolyn.jankowski@stonybrook.edu" TargetMode="External"/><Relationship Id="rId4" Type="http://schemas.openxmlformats.org/officeDocument/2006/relationships/hyperlink" Target="mailto:spd_liberalstudies@stonybrook.edu"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tonybrook.edu/commcms/spd/off-campus-cohorts/students.ph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p:nvPr/>
        </p:nvSpPr>
        <p:spPr>
          <a:xfrm>
            <a:off x="871100" y="0"/>
            <a:ext cx="7602300" cy="5143500"/>
          </a:xfrm>
          <a:prstGeom prst="rect">
            <a:avLst/>
          </a:prstGeom>
          <a:noFill/>
          <a:ln>
            <a:noFill/>
          </a:ln>
        </p:spPr>
        <p:txBody>
          <a:bodyPr spcFirstLastPara="1" wrap="square" lIns="0" tIns="45700" rIns="0" bIns="45700" anchor="ctr" anchorCtr="0">
            <a:noAutofit/>
          </a:bodyPr>
          <a:lstStyle/>
          <a:p>
            <a:pPr marL="0" marR="0" lvl="0" indent="0" algn="l" rtl="0">
              <a:lnSpc>
                <a:spcPct val="78000"/>
              </a:lnSpc>
              <a:spcBef>
                <a:spcPts val="0"/>
              </a:spcBef>
              <a:spcAft>
                <a:spcPts val="0"/>
              </a:spcAft>
              <a:buClr>
                <a:srgbClr val="000000"/>
              </a:buClr>
              <a:buSzPts val="5700"/>
              <a:buFont typeface="Arial"/>
              <a:buNone/>
            </a:pPr>
            <a:r>
              <a:rPr lang="en" sz="4400">
                <a:solidFill>
                  <a:srgbClr val="FFFFFF"/>
                </a:solidFill>
                <a:latin typeface="Montserrat ExtraBold"/>
                <a:ea typeface="Montserrat ExtraBold"/>
                <a:cs typeface="Montserrat ExtraBold"/>
                <a:sym typeface="Montserrat ExtraBold"/>
              </a:rPr>
              <a:t>INFORMATION SESSION</a:t>
            </a:r>
            <a:endParaRPr sz="4400">
              <a:solidFill>
                <a:srgbClr val="FFFFFF"/>
              </a:solidFill>
              <a:latin typeface="Montserrat ExtraBold"/>
              <a:ea typeface="Montserrat ExtraBold"/>
              <a:cs typeface="Montserrat ExtraBold"/>
              <a:sym typeface="Montserrat ExtraBold"/>
            </a:endParaRPr>
          </a:p>
          <a:p>
            <a:pPr marL="0" marR="0" lvl="0" indent="0" algn="l" rtl="0">
              <a:lnSpc>
                <a:spcPct val="78000"/>
              </a:lnSpc>
              <a:spcBef>
                <a:spcPts val="1000"/>
              </a:spcBef>
              <a:spcAft>
                <a:spcPts val="0"/>
              </a:spcAft>
              <a:buClr>
                <a:srgbClr val="000000"/>
              </a:buClr>
              <a:buSzPts val="5700"/>
              <a:buFont typeface="Arial"/>
              <a:buNone/>
            </a:pPr>
            <a:r>
              <a:rPr lang="en" sz="4400" b="0" i="0" u="none" strike="noStrike" cap="none">
                <a:solidFill>
                  <a:srgbClr val="FFFFFF"/>
                </a:solidFill>
                <a:latin typeface="Montserrat ExtraBold"/>
                <a:ea typeface="Montserrat ExtraBold"/>
                <a:cs typeface="Montserrat ExtraBold"/>
                <a:sym typeface="Montserrat ExtraBold"/>
              </a:rPr>
              <a:t>L</a:t>
            </a:r>
            <a:r>
              <a:rPr lang="en" sz="4400">
                <a:solidFill>
                  <a:srgbClr val="FFFFFF"/>
                </a:solidFill>
                <a:latin typeface="Montserrat ExtraBold"/>
                <a:ea typeface="Montserrat ExtraBold"/>
                <a:cs typeface="Montserrat ExtraBold"/>
                <a:sym typeface="Montserrat ExtraBold"/>
              </a:rPr>
              <a:t>iberal Studies</a:t>
            </a:r>
            <a:endParaRPr sz="4400">
              <a:solidFill>
                <a:srgbClr val="FFFFFF"/>
              </a:solidFill>
              <a:latin typeface="Montserrat ExtraBold"/>
              <a:ea typeface="Montserrat ExtraBold"/>
              <a:cs typeface="Montserrat ExtraBold"/>
              <a:sym typeface="Montserrat ExtraBold"/>
            </a:endParaRPr>
          </a:p>
          <a:p>
            <a:pPr marL="0" marR="0" lvl="0" indent="0" algn="l" rtl="0">
              <a:lnSpc>
                <a:spcPct val="78000"/>
              </a:lnSpc>
              <a:spcBef>
                <a:spcPts val="1000"/>
              </a:spcBef>
              <a:spcAft>
                <a:spcPts val="0"/>
              </a:spcAft>
              <a:buClr>
                <a:srgbClr val="000000"/>
              </a:buClr>
              <a:buSzPts val="5700"/>
              <a:buFont typeface="Arial"/>
              <a:buNone/>
            </a:pPr>
            <a:endParaRPr sz="4400">
              <a:solidFill>
                <a:srgbClr val="FFFFFF"/>
              </a:solidFill>
              <a:latin typeface="Montserrat ExtraBold"/>
              <a:ea typeface="Montserrat ExtraBold"/>
              <a:cs typeface="Montserrat ExtraBold"/>
              <a:sym typeface="Montserrat ExtraBold"/>
            </a:endParaRPr>
          </a:p>
          <a:p>
            <a:pPr marL="0" marR="0" lvl="0" indent="0" algn="l" rtl="0">
              <a:lnSpc>
                <a:spcPct val="78000"/>
              </a:lnSpc>
              <a:spcBef>
                <a:spcPts val="1000"/>
              </a:spcBef>
              <a:spcAft>
                <a:spcPts val="1000"/>
              </a:spcAft>
              <a:buClr>
                <a:srgbClr val="000000"/>
              </a:buClr>
              <a:buSzPts val="5700"/>
              <a:buFont typeface="Arial"/>
              <a:buNone/>
            </a:pPr>
            <a:r>
              <a:rPr lang="en" sz="4400">
                <a:solidFill>
                  <a:srgbClr val="FFFFFF"/>
                </a:solidFill>
                <a:latin typeface="Montserrat ExtraBold"/>
                <a:ea typeface="Montserrat ExtraBold"/>
                <a:cs typeface="Montserrat ExtraBold"/>
                <a:sym typeface="Montserrat ExtraBold"/>
              </a:rPr>
              <a:t>Human Services Cohort Model - ACA/NY and LifePlan CCO</a:t>
            </a:r>
            <a:br>
              <a:rPr lang="en" sz="4400" b="0" i="0" u="none" strike="noStrike" cap="none">
                <a:solidFill>
                  <a:srgbClr val="FFFFFF"/>
                </a:solidFill>
                <a:latin typeface="Montserrat ExtraBold"/>
                <a:ea typeface="Montserrat ExtraBold"/>
                <a:cs typeface="Montserrat ExtraBold"/>
                <a:sym typeface="Montserrat ExtraBold"/>
              </a:rPr>
            </a:br>
            <a:r>
              <a:rPr lang="en" sz="5400" b="0" i="0" u="none" strike="noStrike" cap="none">
                <a:solidFill>
                  <a:srgbClr val="FFFFFF"/>
                </a:solidFill>
                <a:latin typeface="Montserrat ExtraBold"/>
                <a:ea typeface="Montserrat ExtraBold"/>
                <a:cs typeface="Montserrat ExtraBold"/>
                <a:sym typeface="Montserrat ExtraBold"/>
              </a:rPr>
              <a:t> </a:t>
            </a:r>
            <a:endParaRPr sz="3300" b="0" i="0" u="none" strike="noStrike" cap="none">
              <a:solidFill>
                <a:srgbClr val="FFFFFF"/>
              </a:solidFill>
              <a:latin typeface="Zilla Slab"/>
              <a:ea typeface="Zilla Slab"/>
              <a:cs typeface="Zilla Slab"/>
              <a:sym typeface="Zilla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4cb07992a9_0_6"/>
          <p:cNvSpPr txBox="1"/>
          <p:nvPr/>
        </p:nvSpPr>
        <p:spPr>
          <a:xfrm>
            <a:off x="177000" y="0"/>
            <a:ext cx="8790000" cy="1314600"/>
          </a:xfrm>
          <a:prstGeom prst="rect">
            <a:avLst/>
          </a:prstGeom>
          <a:solidFill>
            <a:schemeClr val="dk2"/>
          </a:solid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chemeClr val="dk1"/>
              </a:buClr>
              <a:buSzPts val="2700"/>
              <a:buFont typeface="Verdana"/>
              <a:buNone/>
            </a:pPr>
            <a:endParaRPr sz="2700" b="1">
              <a:solidFill>
                <a:schemeClr val="dk1"/>
              </a:solidFill>
              <a:latin typeface="Verdana"/>
              <a:ea typeface="Verdana"/>
              <a:cs typeface="Verdana"/>
              <a:sym typeface="Verdana"/>
            </a:endParaRPr>
          </a:p>
          <a:p>
            <a:pPr marL="0" lvl="0" indent="0" algn="ctr" rtl="0">
              <a:lnSpc>
                <a:spcPct val="80000"/>
              </a:lnSpc>
              <a:spcBef>
                <a:spcPts val="0"/>
              </a:spcBef>
              <a:spcAft>
                <a:spcPts val="0"/>
              </a:spcAft>
              <a:buClr>
                <a:schemeClr val="dk1"/>
              </a:buClr>
              <a:buSzPts val="2700"/>
              <a:buFont typeface="Verdana"/>
              <a:buNone/>
            </a:pPr>
            <a:r>
              <a:rPr lang="en" sz="2700" b="1">
                <a:solidFill>
                  <a:schemeClr val="lt1"/>
                </a:solidFill>
                <a:latin typeface="Verdana"/>
                <a:ea typeface="Verdana"/>
                <a:cs typeface="Verdana"/>
                <a:sym typeface="Verdana"/>
              </a:rPr>
              <a:t>Master of Arts in Liberal Studies </a:t>
            </a:r>
            <a:endParaRPr sz="2700" b="1">
              <a:solidFill>
                <a:schemeClr val="lt1"/>
              </a:solidFill>
              <a:latin typeface="Verdana"/>
              <a:ea typeface="Verdana"/>
              <a:cs typeface="Verdana"/>
              <a:sym typeface="Verdana"/>
            </a:endParaRPr>
          </a:p>
          <a:p>
            <a:pPr marL="0" lvl="0" indent="0" algn="ctr" rtl="0">
              <a:lnSpc>
                <a:spcPct val="80000"/>
              </a:lnSpc>
              <a:spcBef>
                <a:spcPts val="0"/>
              </a:spcBef>
              <a:spcAft>
                <a:spcPts val="0"/>
              </a:spcAft>
              <a:buClr>
                <a:schemeClr val="dk1"/>
              </a:buClr>
              <a:buSzPts val="2700"/>
              <a:buFont typeface="Verdana"/>
              <a:buNone/>
            </a:pPr>
            <a:r>
              <a:rPr lang="en" sz="2700" b="1">
                <a:solidFill>
                  <a:schemeClr val="lt1"/>
                </a:solidFill>
                <a:latin typeface="Verdana"/>
                <a:ea typeface="Verdana"/>
                <a:cs typeface="Verdana"/>
                <a:sym typeface="Verdana"/>
              </a:rPr>
              <a:t>with a Concentration in Human Services</a:t>
            </a:r>
            <a:br>
              <a:rPr lang="en" sz="2700" b="1">
                <a:solidFill>
                  <a:schemeClr val="lt1"/>
                </a:solidFill>
                <a:latin typeface="Verdana"/>
                <a:ea typeface="Verdana"/>
                <a:cs typeface="Verdana"/>
                <a:sym typeface="Verdana"/>
              </a:rPr>
            </a:br>
            <a:endParaRPr sz="3200">
              <a:solidFill>
                <a:schemeClr val="lt1"/>
              </a:solidFill>
              <a:latin typeface="Montserrat ExtraBold"/>
              <a:ea typeface="Montserrat ExtraBold"/>
              <a:cs typeface="Montserrat ExtraBold"/>
              <a:sym typeface="Montserrat ExtraBold"/>
            </a:endParaRPr>
          </a:p>
        </p:txBody>
      </p:sp>
      <p:sp>
        <p:nvSpPr>
          <p:cNvPr id="177" name="Google Shape;177;g24cb07992a9_0_6"/>
          <p:cNvSpPr txBox="1"/>
          <p:nvPr/>
        </p:nvSpPr>
        <p:spPr>
          <a:xfrm>
            <a:off x="740450" y="1314575"/>
            <a:ext cx="7554900" cy="33141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endParaRPr sz="1500" dirty="0">
              <a:latin typeface="Zilla Slab Medium"/>
              <a:ea typeface="Zilla Slab Medium"/>
              <a:cs typeface="Zilla Slab Medium"/>
              <a:sym typeface="Zilla Slab Medium"/>
            </a:endParaRPr>
          </a:p>
          <a:p>
            <a:pPr marL="171450" lvl="0" indent="-152400" algn="l" rtl="0">
              <a:lnSpc>
                <a:spcPct val="150000"/>
              </a:lnSpc>
              <a:spcBef>
                <a:spcPts val="0"/>
              </a:spcBef>
              <a:spcAft>
                <a:spcPts val="0"/>
              </a:spcAft>
              <a:buClr>
                <a:schemeClr val="dk1"/>
              </a:buClr>
              <a:buSzPts val="1700"/>
              <a:buChar char="•"/>
            </a:pPr>
            <a:r>
              <a:rPr lang="en" sz="1700" dirty="0">
                <a:solidFill>
                  <a:schemeClr val="dk1"/>
                </a:solidFill>
                <a:latin typeface="Georgia"/>
                <a:ea typeface="Georgia"/>
                <a:cs typeface="Georgia"/>
                <a:sym typeface="Georgia"/>
              </a:rPr>
              <a:t>Liberal Studies Core Courses: 15 credits (4 Liberal Studies Foundation (LSF) courses + 1 STEAM course)</a:t>
            </a:r>
            <a:endParaRPr sz="1700" dirty="0">
              <a:solidFill>
                <a:schemeClr val="dk1"/>
              </a:solidFill>
              <a:latin typeface="Georgia"/>
              <a:ea typeface="Georgia"/>
              <a:cs typeface="Georgia"/>
              <a:sym typeface="Georgia"/>
            </a:endParaRPr>
          </a:p>
          <a:p>
            <a:pPr marL="171450" lvl="0" indent="-152400" algn="l" rtl="0">
              <a:lnSpc>
                <a:spcPct val="150000"/>
              </a:lnSpc>
              <a:spcBef>
                <a:spcPts val="0"/>
              </a:spcBef>
              <a:spcAft>
                <a:spcPts val="0"/>
              </a:spcAft>
              <a:buClr>
                <a:schemeClr val="dk1"/>
              </a:buClr>
              <a:buSzPts val="1700"/>
              <a:buChar char="•"/>
            </a:pPr>
            <a:r>
              <a:rPr lang="en" sz="1700" dirty="0">
                <a:solidFill>
                  <a:schemeClr val="dk1"/>
                </a:solidFill>
                <a:latin typeface="Georgia"/>
                <a:ea typeface="Georgia"/>
                <a:cs typeface="Georgia"/>
                <a:sym typeface="Georgia"/>
              </a:rPr>
              <a:t>Human Services Concentration: 15 credits (5 courses)</a:t>
            </a:r>
            <a:endParaRPr sz="1700" dirty="0">
              <a:solidFill>
                <a:schemeClr val="dk1"/>
              </a:solidFill>
              <a:latin typeface="Georgia"/>
              <a:ea typeface="Georgia"/>
              <a:cs typeface="Georgia"/>
              <a:sym typeface="Georgia"/>
            </a:endParaRPr>
          </a:p>
          <a:p>
            <a:pPr marL="171450" lvl="0" indent="-152400" algn="l" rtl="0">
              <a:lnSpc>
                <a:spcPct val="150000"/>
              </a:lnSpc>
              <a:spcBef>
                <a:spcPts val="0"/>
              </a:spcBef>
              <a:spcAft>
                <a:spcPts val="0"/>
              </a:spcAft>
              <a:buClr>
                <a:schemeClr val="dk1"/>
              </a:buClr>
              <a:buSzPts val="1700"/>
              <a:buChar char="•"/>
            </a:pPr>
            <a:r>
              <a:rPr lang="en" sz="1700" dirty="0">
                <a:solidFill>
                  <a:schemeClr val="dk1"/>
                </a:solidFill>
                <a:latin typeface="Georgia"/>
                <a:ea typeface="Georgia"/>
                <a:cs typeface="Georgia"/>
                <a:sym typeface="Georgia"/>
              </a:rPr>
              <a:t>Capstone Project Seminar: 3 credits (one course)</a:t>
            </a:r>
            <a:endParaRPr sz="900" dirty="0">
              <a:solidFill>
                <a:srgbClr val="828383"/>
              </a:solidFill>
              <a:latin typeface="Georgia"/>
              <a:ea typeface="Georgia"/>
              <a:cs typeface="Georgia"/>
              <a:sym typeface="Georgia"/>
            </a:endParaRPr>
          </a:p>
          <a:p>
            <a:pPr marL="171450" lvl="0" indent="-171450" algn="l" rtl="0">
              <a:lnSpc>
                <a:spcPct val="150000"/>
              </a:lnSpc>
              <a:spcBef>
                <a:spcPts val="0"/>
              </a:spcBef>
              <a:spcAft>
                <a:spcPts val="0"/>
              </a:spcAft>
              <a:buClr>
                <a:schemeClr val="dk1"/>
              </a:buClr>
              <a:buSzPts val="2000"/>
              <a:buFont typeface="Arial"/>
              <a:buNone/>
            </a:pPr>
            <a:r>
              <a:rPr lang="en" sz="1700" dirty="0">
                <a:solidFill>
                  <a:schemeClr val="dk1"/>
                </a:solidFill>
                <a:latin typeface="Georgia"/>
                <a:ea typeface="Georgia"/>
                <a:cs typeface="Georgia"/>
                <a:sym typeface="Georgia"/>
              </a:rPr>
              <a:t>_______________________________________</a:t>
            </a:r>
            <a:endParaRPr sz="900" dirty="0">
              <a:solidFill>
                <a:srgbClr val="828383"/>
              </a:solidFill>
              <a:latin typeface="Georgia"/>
              <a:ea typeface="Georgia"/>
              <a:cs typeface="Georgia"/>
              <a:sym typeface="Georgia"/>
            </a:endParaRPr>
          </a:p>
          <a:p>
            <a:pPr marL="171450" lvl="0" indent="-171450" algn="l" rtl="0">
              <a:lnSpc>
                <a:spcPct val="150000"/>
              </a:lnSpc>
              <a:spcBef>
                <a:spcPts val="0"/>
              </a:spcBef>
              <a:spcAft>
                <a:spcPts val="0"/>
              </a:spcAft>
              <a:buClr>
                <a:schemeClr val="dk1"/>
              </a:buClr>
              <a:buSzPts val="2000"/>
              <a:buFont typeface="Arial"/>
              <a:buNone/>
            </a:pPr>
            <a:r>
              <a:rPr lang="en" sz="1800" b="1" dirty="0">
                <a:solidFill>
                  <a:schemeClr val="dk1"/>
                </a:solidFill>
                <a:latin typeface="Georgia"/>
                <a:ea typeface="Georgia"/>
                <a:cs typeface="Georgia"/>
                <a:sym typeface="Georgia"/>
              </a:rPr>
              <a:t>Total for program: 33 credits (11 courses)</a:t>
            </a:r>
            <a:endParaRPr sz="1800" b="1" dirty="0">
              <a:solidFill>
                <a:schemeClr val="dk1"/>
              </a:solidFill>
              <a:latin typeface="Georgia"/>
              <a:ea typeface="Georgia"/>
              <a:cs typeface="Georgia"/>
              <a:sym typeface="Georgia"/>
            </a:endParaRPr>
          </a:p>
          <a:p>
            <a:pPr marL="171450" lvl="0" indent="-158750" algn="l" rtl="0">
              <a:lnSpc>
                <a:spcPct val="130000"/>
              </a:lnSpc>
              <a:spcBef>
                <a:spcPts val="0"/>
              </a:spcBef>
              <a:spcAft>
                <a:spcPts val="0"/>
              </a:spcAft>
              <a:buClr>
                <a:schemeClr val="dk1"/>
              </a:buClr>
              <a:buSzPts val="1400"/>
              <a:buChar char="•"/>
            </a:pPr>
            <a:r>
              <a:rPr lang="en" dirty="0">
                <a:solidFill>
                  <a:schemeClr val="dk1"/>
                </a:solidFill>
                <a:latin typeface="Georgia"/>
                <a:ea typeface="Georgia"/>
                <a:cs typeface="Georgia"/>
                <a:sym typeface="Georgia"/>
              </a:rPr>
              <a:t>Certain courses in the MA in Liberal Studies program are currently not offered elsewhere – only through cohort programs.</a:t>
            </a:r>
            <a:endParaRPr sz="1200" dirty="0">
              <a:latin typeface="Zilla Slab Medium"/>
              <a:ea typeface="Zilla Slab Medium"/>
              <a:cs typeface="Zilla Slab Medium"/>
              <a:sym typeface="Zilla Slab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2"/>
          <p:cNvSpPr txBox="1"/>
          <p:nvPr/>
        </p:nvSpPr>
        <p:spPr>
          <a:xfrm>
            <a:off x="297625" y="1930725"/>
            <a:ext cx="3512100" cy="295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Zilla Slab Medium"/>
              <a:ea typeface="Zilla Slab Medium"/>
              <a:cs typeface="Zilla Slab Medium"/>
              <a:sym typeface="Zilla Slab Medium"/>
            </a:endParaRPr>
          </a:p>
          <a:p>
            <a:pPr marL="0" marR="0" lvl="0" indent="0" algn="l" rtl="0">
              <a:lnSpc>
                <a:spcPct val="100000"/>
              </a:lnSpc>
              <a:spcBef>
                <a:spcPts val="1000"/>
              </a:spcBef>
              <a:spcAft>
                <a:spcPts val="0"/>
              </a:spcAft>
              <a:buClr>
                <a:srgbClr val="000000"/>
              </a:buClr>
              <a:buSzPts val="2700"/>
              <a:buFont typeface="Arial"/>
              <a:buNone/>
            </a:pPr>
            <a:endParaRPr sz="2700" b="0" i="0" u="none" strike="noStrike" cap="none">
              <a:solidFill>
                <a:schemeClr val="dk1"/>
              </a:solidFill>
              <a:latin typeface="Zilla Slab Medium"/>
              <a:ea typeface="Zilla Slab Medium"/>
              <a:cs typeface="Zilla Slab Medium"/>
              <a:sym typeface="Zilla Slab Medium"/>
            </a:endParaRPr>
          </a:p>
        </p:txBody>
      </p:sp>
      <p:sp>
        <p:nvSpPr>
          <p:cNvPr id="183" name="Google Shape;183;p12"/>
          <p:cNvSpPr txBox="1"/>
          <p:nvPr/>
        </p:nvSpPr>
        <p:spPr>
          <a:xfrm>
            <a:off x="531725" y="1735950"/>
            <a:ext cx="3348900" cy="1850398"/>
          </a:xfrm>
          <a:prstGeom prst="rect">
            <a:avLst/>
          </a:prstGeom>
          <a:noFill/>
          <a:ln>
            <a:noFill/>
          </a:ln>
        </p:spPr>
        <p:txBody>
          <a:bodyPr spcFirstLastPara="1" wrap="square" lIns="91425" tIns="0" rIns="0" bIns="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en" sz="3200" b="0" i="0" u="none" strike="noStrike" cap="none">
                <a:solidFill>
                  <a:srgbClr val="990000"/>
                </a:solidFill>
                <a:latin typeface="Montserrat ExtraBold"/>
                <a:ea typeface="Montserrat ExtraBold"/>
                <a:cs typeface="Montserrat ExtraBold"/>
                <a:sym typeface="Montserrat ExtraBold"/>
              </a:rPr>
              <a:t>MASTER’S</a:t>
            </a:r>
            <a:endParaRPr sz="3200" b="0" i="0" u="none" strike="noStrike" cap="none">
              <a:solidFill>
                <a:srgbClr val="990000"/>
              </a:solidFill>
              <a:latin typeface="Montserrat ExtraBold"/>
              <a:ea typeface="Montserrat ExtraBold"/>
              <a:cs typeface="Montserrat ExtraBold"/>
              <a:sym typeface="Montserrat ExtraBold"/>
            </a:endParaRPr>
          </a:p>
          <a:p>
            <a:pPr marL="0" marR="0" lvl="0" indent="0" algn="l" rtl="0">
              <a:lnSpc>
                <a:spcPct val="80000"/>
              </a:lnSpc>
              <a:spcBef>
                <a:spcPts val="0"/>
              </a:spcBef>
              <a:spcAft>
                <a:spcPts val="0"/>
              </a:spcAft>
              <a:buClr>
                <a:srgbClr val="000000"/>
              </a:buClr>
              <a:buSzPts val="3200"/>
              <a:buFont typeface="Arial"/>
              <a:buNone/>
            </a:pPr>
            <a:r>
              <a:rPr lang="en" sz="3200" b="0" i="0" u="none" strike="noStrike" cap="none">
                <a:solidFill>
                  <a:srgbClr val="990000"/>
                </a:solidFill>
                <a:latin typeface="Montserrat ExtraBold"/>
                <a:ea typeface="Montserrat ExtraBold"/>
                <a:cs typeface="Montserrat ExtraBold"/>
                <a:sym typeface="Montserrat ExtraBold"/>
              </a:rPr>
              <a:t>DEGREE</a:t>
            </a:r>
            <a:endParaRPr/>
          </a:p>
          <a:p>
            <a:pPr marL="0" marR="0" lvl="0" indent="0" algn="l" rtl="0">
              <a:lnSpc>
                <a:spcPct val="80000"/>
              </a:lnSpc>
              <a:spcBef>
                <a:spcPts val="1000"/>
              </a:spcBef>
              <a:spcAft>
                <a:spcPts val="0"/>
              </a:spcAft>
              <a:buClr>
                <a:srgbClr val="000000"/>
              </a:buClr>
              <a:buSzPts val="1800"/>
              <a:buFont typeface="Arial"/>
              <a:buNone/>
            </a:pPr>
            <a:r>
              <a:rPr lang="en" sz="1800" b="0" i="0" u="none" strike="noStrike" cap="none">
                <a:solidFill>
                  <a:srgbClr val="000000"/>
                </a:solidFill>
                <a:latin typeface="Montserrat ExtraBold"/>
                <a:ea typeface="Montserrat ExtraBold"/>
                <a:cs typeface="Montserrat ExtraBold"/>
                <a:sym typeface="Montserrat ExtraBold"/>
              </a:rPr>
              <a:t>Liberal Studies Core </a:t>
            </a:r>
            <a:endParaRPr sz="1800" b="0" i="0" u="none" strike="noStrike" cap="none">
              <a:solidFill>
                <a:srgbClr val="000000"/>
              </a:solidFill>
              <a:latin typeface="Montserrat ExtraBold"/>
              <a:ea typeface="Montserrat ExtraBold"/>
              <a:cs typeface="Montserrat ExtraBold"/>
              <a:sym typeface="Montserrat ExtraBold"/>
            </a:endParaRPr>
          </a:p>
          <a:p>
            <a:pPr marL="0" marR="0" lvl="0" indent="0" algn="l" rtl="0">
              <a:lnSpc>
                <a:spcPct val="80000"/>
              </a:lnSpc>
              <a:spcBef>
                <a:spcPts val="1000"/>
              </a:spcBef>
              <a:spcAft>
                <a:spcPts val="0"/>
              </a:spcAft>
              <a:buClr>
                <a:srgbClr val="000000"/>
              </a:buClr>
              <a:buSzPts val="1800"/>
              <a:buFont typeface="Arial"/>
              <a:buNone/>
            </a:pPr>
            <a:endParaRPr sz="1800" b="0" i="0" u="none" strike="noStrike" cap="none">
              <a:solidFill>
                <a:srgbClr val="000000"/>
              </a:solidFill>
              <a:latin typeface="Montserrat ExtraBold"/>
              <a:ea typeface="Montserrat ExtraBold"/>
              <a:cs typeface="Montserrat ExtraBold"/>
              <a:sym typeface="Montserrat ExtraBold"/>
            </a:endParaRPr>
          </a:p>
        </p:txBody>
      </p:sp>
      <p:sp>
        <p:nvSpPr>
          <p:cNvPr id="184" name="Google Shape;184;p12"/>
          <p:cNvSpPr txBox="1"/>
          <p:nvPr/>
        </p:nvSpPr>
        <p:spPr>
          <a:xfrm>
            <a:off x="3515095" y="257475"/>
            <a:ext cx="5331280" cy="4600675"/>
          </a:xfrm>
          <a:prstGeom prst="rect">
            <a:avLst/>
          </a:prstGeom>
          <a:noFill/>
          <a:ln>
            <a:noFill/>
          </a:ln>
        </p:spPr>
        <p:txBody>
          <a:bodyPr spcFirstLastPara="1" wrap="square" lIns="0" tIns="0" rIns="0" bIns="0" anchor="ctr" anchorCtr="0">
            <a:normAutofit/>
          </a:bodyPr>
          <a:lstStyle/>
          <a:p>
            <a:pPr marL="1143000" marR="0" lvl="0" indent="-1085850" algn="l" rtl="0">
              <a:lnSpc>
                <a:spcPct val="100000"/>
              </a:lnSpc>
              <a:spcBef>
                <a:spcPts val="0"/>
              </a:spcBef>
              <a:spcAft>
                <a:spcPts val="0"/>
              </a:spcAft>
              <a:buClr>
                <a:srgbClr val="000000"/>
              </a:buClr>
              <a:buSzPts val="1900"/>
              <a:buFont typeface="Arial"/>
              <a:buNone/>
            </a:pPr>
            <a:r>
              <a:rPr lang="en" sz="1900" b="0" i="0" u="none" strike="noStrike" cap="none">
                <a:solidFill>
                  <a:srgbClr val="000000"/>
                </a:solidFill>
                <a:latin typeface="Zilla Slab Medium"/>
                <a:ea typeface="Zilla Slab Medium"/>
                <a:cs typeface="Zilla Slab Medium"/>
                <a:sym typeface="Zilla Slab Medium"/>
              </a:rPr>
              <a:t>LSF 501	Effective Professional Communication </a:t>
            </a:r>
            <a:endParaRPr sz="1900" b="0" i="0" u="none" strike="noStrike" cap="none">
              <a:solidFill>
                <a:srgbClr val="000000"/>
              </a:solidFill>
              <a:latin typeface="Zilla Slab Medium"/>
              <a:ea typeface="Zilla Slab Medium"/>
              <a:cs typeface="Zilla Slab Medium"/>
              <a:sym typeface="Zilla Slab Medium"/>
            </a:endParaRPr>
          </a:p>
          <a:p>
            <a:pPr marL="1143000" marR="0" lvl="0" indent="-1085850" algn="l" rtl="0">
              <a:lnSpc>
                <a:spcPct val="100000"/>
              </a:lnSpc>
              <a:spcBef>
                <a:spcPts val="1000"/>
              </a:spcBef>
              <a:spcAft>
                <a:spcPts val="0"/>
              </a:spcAft>
              <a:buClr>
                <a:srgbClr val="000000"/>
              </a:buClr>
              <a:buSzPts val="1900"/>
              <a:buFont typeface="Arial"/>
              <a:buNone/>
            </a:pPr>
            <a:r>
              <a:rPr lang="en" sz="1900" b="0" i="0" u="none" strike="noStrike" cap="none">
                <a:solidFill>
                  <a:srgbClr val="000000"/>
                </a:solidFill>
                <a:latin typeface="Zilla Slab Medium"/>
                <a:ea typeface="Zilla Slab Medium"/>
                <a:cs typeface="Zilla Slab Medium"/>
                <a:sym typeface="Zilla Slab Medium"/>
              </a:rPr>
              <a:t>LSF 502	Effective Professional Thinking </a:t>
            </a:r>
            <a:endParaRPr sz="1900" b="0" i="0" u="none" strike="noStrike" cap="none">
              <a:solidFill>
                <a:srgbClr val="000000"/>
              </a:solidFill>
              <a:latin typeface="Zilla Slab Medium"/>
              <a:ea typeface="Zilla Slab Medium"/>
              <a:cs typeface="Zilla Slab Medium"/>
              <a:sym typeface="Zilla Slab Medium"/>
            </a:endParaRPr>
          </a:p>
          <a:p>
            <a:pPr marL="1143000" marR="0" lvl="0" indent="-1085850" algn="l" rtl="0">
              <a:lnSpc>
                <a:spcPct val="100000"/>
              </a:lnSpc>
              <a:spcBef>
                <a:spcPts val="1000"/>
              </a:spcBef>
              <a:spcAft>
                <a:spcPts val="0"/>
              </a:spcAft>
              <a:buClr>
                <a:srgbClr val="000000"/>
              </a:buClr>
              <a:buSzPts val="1900"/>
              <a:buFont typeface="Arial"/>
              <a:buNone/>
            </a:pPr>
            <a:r>
              <a:rPr lang="en" sz="1900" b="0" i="0" u="none" strike="noStrike" cap="none">
                <a:solidFill>
                  <a:srgbClr val="000000"/>
                </a:solidFill>
                <a:latin typeface="Zilla Slab Medium"/>
                <a:ea typeface="Zilla Slab Medium"/>
                <a:cs typeface="Zilla Slab Medium"/>
                <a:sym typeface="Zilla Slab Medium"/>
              </a:rPr>
              <a:t>LSF 503	Effective Professional Global and Social Awareness</a:t>
            </a:r>
            <a:endParaRPr sz="1900" b="0" i="0" u="none" strike="noStrike" cap="none">
              <a:solidFill>
                <a:srgbClr val="000000"/>
              </a:solidFill>
              <a:latin typeface="Zilla Slab Medium"/>
              <a:ea typeface="Zilla Slab Medium"/>
              <a:cs typeface="Zilla Slab Medium"/>
              <a:sym typeface="Zilla Slab Medium"/>
            </a:endParaRPr>
          </a:p>
          <a:p>
            <a:pPr marL="1143000" marR="0" lvl="0" indent="-1085850" algn="l" rtl="0">
              <a:lnSpc>
                <a:spcPct val="100000"/>
              </a:lnSpc>
              <a:spcBef>
                <a:spcPts val="1000"/>
              </a:spcBef>
              <a:spcAft>
                <a:spcPts val="0"/>
              </a:spcAft>
              <a:buClr>
                <a:srgbClr val="000000"/>
              </a:buClr>
              <a:buSzPts val="1900"/>
              <a:buFont typeface="Arial"/>
              <a:buNone/>
            </a:pPr>
            <a:r>
              <a:rPr lang="en" sz="1900" b="0" i="0" u="none" strike="noStrike" cap="none">
                <a:solidFill>
                  <a:srgbClr val="000000"/>
                </a:solidFill>
                <a:latin typeface="Zilla Slab Medium"/>
                <a:ea typeface="Zilla Slab Medium"/>
                <a:cs typeface="Zilla Slab Medium"/>
                <a:sym typeface="Zilla Slab Medium"/>
              </a:rPr>
              <a:t>LSF 504	Effective Professional Action and Leadership</a:t>
            </a:r>
            <a:endParaRPr/>
          </a:p>
          <a:p>
            <a:pPr marL="1143000" marR="0" lvl="0" indent="-1085850" algn="l" rtl="0">
              <a:lnSpc>
                <a:spcPct val="100000"/>
              </a:lnSpc>
              <a:spcBef>
                <a:spcPts val="1000"/>
              </a:spcBef>
              <a:spcAft>
                <a:spcPts val="0"/>
              </a:spcAft>
              <a:buClr>
                <a:srgbClr val="000000"/>
              </a:buClr>
              <a:buSzPts val="1900"/>
              <a:buFont typeface="Arial"/>
              <a:buNone/>
            </a:pPr>
            <a:r>
              <a:rPr lang="en" sz="1900" b="0" i="0" u="none" strike="noStrike" cap="none">
                <a:solidFill>
                  <a:srgbClr val="000000"/>
                </a:solidFill>
                <a:latin typeface="Zilla Slab Medium"/>
                <a:ea typeface="Zilla Slab Medium"/>
                <a:cs typeface="Zilla Slab Medium"/>
                <a:sym typeface="Zilla Slab Medium"/>
              </a:rPr>
              <a:t>STEAM elective – any course with the NSLS designator or approved substitution</a:t>
            </a:r>
            <a:endParaRPr/>
          </a:p>
          <a:p>
            <a:pPr marL="0" marR="0" lvl="0" indent="0" algn="l" rtl="0">
              <a:lnSpc>
                <a:spcPct val="100000"/>
              </a:lnSpc>
              <a:spcBef>
                <a:spcPts val="1000"/>
              </a:spcBef>
              <a:spcAft>
                <a:spcPts val="0"/>
              </a:spcAft>
              <a:buClr>
                <a:srgbClr val="000000"/>
              </a:buClr>
              <a:buSzPts val="1900"/>
              <a:buFont typeface="Arial"/>
              <a:buNone/>
            </a:pPr>
            <a:endParaRPr sz="1900" b="0" i="0" u="none" strike="noStrike" cap="none">
              <a:solidFill>
                <a:srgbClr val="000000"/>
              </a:solidFill>
              <a:latin typeface="Zilla Slab Medium"/>
              <a:ea typeface="Zilla Slab Medium"/>
              <a:cs typeface="Zilla Slab Medium"/>
              <a:sym typeface="Zilla Slab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4cb07992a9_0_11"/>
          <p:cNvSpPr txBox="1"/>
          <p:nvPr/>
        </p:nvSpPr>
        <p:spPr>
          <a:xfrm>
            <a:off x="297625" y="1930725"/>
            <a:ext cx="3512100" cy="295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Zilla Slab Medium"/>
              <a:ea typeface="Zilla Slab Medium"/>
              <a:cs typeface="Zilla Slab Medium"/>
              <a:sym typeface="Zilla Slab Medium"/>
            </a:endParaRPr>
          </a:p>
          <a:p>
            <a:pPr marL="0" marR="0" lvl="0" indent="0" algn="l" rtl="0">
              <a:lnSpc>
                <a:spcPct val="100000"/>
              </a:lnSpc>
              <a:spcBef>
                <a:spcPts val="1000"/>
              </a:spcBef>
              <a:spcAft>
                <a:spcPts val="0"/>
              </a:spcAft>
              <a:buClr>
                <a:srgbClr val="000000"/>
              </a:buClr>
              <a:buSzPts val="2700"/>
              <a:buFont typeface="Arial"/>
              <a:buNone/>
            </a:pPr>
            <a:endParaRPr sz="2700" b="0" i="0" u="none" strike="noStrike" cap="none">
              <a:solidFill>
                <a:schemeClr val="dk1"/>
              </a:solidFill>
              <a:latin typeface="Zilla Slab Medium"/>
              <a:ea typeface="Zilla Slab Medium"/>
              <a:cs typeface="Zilla Slab Medium"/>
              <a:sym typeface="Zilla Slab Medium"/>
            </a:endParaRPr>
          </a:p>
        </p:txBody>
      </p:sp>
      <p:sp>
        <p:nvSpPr>
          <p:cNvPr id="190" name="Google Shape;190;g24cb07992a9_0_11"/>
          <p:cNvSpPr txBox="1"/>
          <p:nvPr/>
        </p:nvSpPr>
        <p:spPr>
          <a:xfrm>
            <a:off x="297628" y="257475"/>
            <a:ext cx="8548800" cy="4600800"/>
          </a:xfrm>
          <a:prstGeom prst="rect">
            <a:avLst/>
          </a:prstGeom>
          <a:noFill/>
          <a:ln>
            <a:noFill/>
          </a:ln>
        </p:spPr>
        <p:txBody>
          <a:bodyPr spcFirstLastPara="1" wrap="square" lIns="0" tIns="0" rIns="0" bIns="0" anchor="ctr" anchorCtr="0">
            <a:normAutofit/>
          </a:bodyPr>
          <a:lstStyle/>
          <a:p>
            <a:pPr marL="0" lvl="0" indent="0" algn="ctr" rtl="0">
              <a:lnSpc>
                <a:spcPct val="80000"/>
              </a:lnSpc>
              <a:spcBef>
                <a:spcPts val="0"/>
              </a:spcBef>
              <a:spcAft>
                <a:spcPts val="0"/>
              </a:spcAft>
              <a:buClr>
                <a:schemeClr val="dk1"/>
              </a:buClr>
              <a:buSzPts val="1100"/>
              <a:buFont typeface="Arial"/>
              <a:buNone/>
            </a:pPr>
            <a:r>
              <a:rPr lang="en" sz="3000" b="1">
                <a:solidFill>
                  <a:schemeClr val="dk1"/>
                </a:solidFill>
                <a:latin typeface="Verdana"/>
                <a:ea typeface="Verdana"/>
                <a:cs typeface="Verdana"/>
                <a:sym typeface="Verdana"/>
              </a:rPr>
              <a:t>LSF 501 </a:t>
            </a:r>
            <a:endParaRPr sz="3000" b="1">
              <a:solidFill>
                <a:schemeClr val="dk1"/>
              </a:solidFill>
              <a:latin typeface="Verdana"/>
              <a:ea typeface="Verdana"/>
              <a:cs typeface="Verdana"/>
              <a:sym typeface="Verdana"/>
            </a:endParaRPr>
          </a:p>
          <a:p>
            <a:pPr marL="0" lvl="0" indent="0" algn="ctr" rtl="0">
              <a:lnSpc>
                <a:spcPct val="80000"/>
              </a:lnSpc>
              <a:spcBef>
                <a:spcPts val="0"/>
              </a:spcBef>
              <a:spcAft>
                <a:spcPts val="0"/>
              </a:spcAft>
              <a:buClr>
                <a:schemeClr val="dk1"/>
              </a:buClr>
              <a:buSzPts val="1100"/>
              <a:buFont typeface="Arial"/>
              <a:buNone/>
            </a:pPr>
            <a:r>
              <a:rPr lang="en" sz="3000" b="1">
                <a:solidFill>
                  <a:schemeClr val="dk1"/>
                </a:solidFill>
                <a:latin typeface="Verdana"/>
                <a:ea typeface="Verdana"/>
                <a:cs typeface="Verdana"/>
                <a:sym typeface="Verdana"/>
              </a:rPr>
              <a:t>Effective Professional Communication</a:t>
            </a:r>
            <a:endParaRPr sz="3000" b="1">
              <a:solidFill>
                <a:schemeClr val="dk1"/>
              </a:solidFill>
              <a:latin typeface="Verdana"/>
              <a:ea typeface="Verdana"/>
              <a:cs typeface="Verdana"/>
              <a:sym typeface="Verdana"/>
            </a:endParaRPr>
          </a:p>
          <a:p>
            <a:pPr marL="0" lvl="0" indent="0" algn="ctr" rtl="0">
              <a:lnSpc>
                <a:spcPct val="80000"/>
              </a:lnSpc>
              <a:spcBef>
                <a:spcPts val="0"/>
              </a:spcBef>
              <a:spcAft>
                <a:spcPts val="0"/>
              </a:spcAft>
              <a:buClr>
                <a:schemeClr val="dk1"/>
              </a:buClr>
              <a:buSzPts val="1100"/>
              <a:buFont typeface="Arial"/>
              <a:buNone/>
            </a:pPr>
            <a:endParaRPr sz="3000" b="1">
              <a:solidFill>
                <a:schemeClr val="dk1"/>
              </a:solidFill>
              <a:latin typeface="Verdana"/>
              <a:ea typeface="Verdana"/>
              <a:cs typeface="Verdana"/>
              <a:sym typeface="Verdana"/>
            </a:endParaRPr>
          </a:p>
          <a:p>
            <a:pPr marL="457200" lvl="0" indent="-336550" algn="l" rtl="0">
              <a:spcBef>
                <a:spcPts val="0"/>
              </a:spcBef>
              <a:spcAft>
                <a:spcPts val="0"/>
              </a:spcAft>
              <a:buClr>
                <a:schemeClr val="dk1"/>
              </a:buClr>
              <a:buSzPts val="1700"/>
              <a:buChar char="•"/>
            </a:pPr>
            <a:r>
              <a:rPr lang="en" sz="1700">
                <a:solidFill>
                  <a:schemeClr val="dk1"/>
                </a:solidFill>
                <a:latin typeface="Georgia"/>
                <a:ea typeface="Georgia"/>
                <a:cs typeface="Georgia"/>
                <a:sym typeface="Georgia"/>
              </a:rPr>
              <a:t>All cohort students will begin the program with LSF 501 - Professional Communication.</a:t>
            </a:r>
            <a:endParaRPr sz="17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700">
              <a:solidFill>
                <a:schemeClr val="dk1"/>
              </a:solidFill>
              <a:latin typeface="Georgia"/>
              <a:ea typeface="Georgia"/>
              <a:cs typeface="Georgia"/>
              <a:sym typeface="Georgia"/>
            </a:endParaRPr>
          </a:p>
          <a:p>
            <a:pPr marL="457200" lvl="0" indent="-336550" algn="l" rtl="0">
              <a:spcBef>
                <a:spcPts val="0"/>
              </a:spcBef>
              <a:spcAft>
                <a:spcPts val="0"/>
              </a:spcAft>
              <a:buClr>
                <a:schemeClr val="dk1"/>
              </a:buClr>
              <a:buSzPts val="1700"/>
              <a:buChar char="•"/>
            </a:pPr>
            <a:r>
              <a:rPr lang="en" sz="1700">
                <a:solidFill>
                  <a:schemeClr val="dk1"/>
                </a:solidFill>
                <a:latin typeface="Georgia"/>
                <a:ea typeface="Georgia"/>
                <a:cs typeface="Georgia"/>
                <a:sym typeface="Georgia"/>
              </a:rPr>
              <a:t>As part of this class, students will complete 2 library seminars on research and citation skills.</a:t>
            </a:r>
            <a:endParaRPr sz="17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700">
              <a:solidFill>
                <a:schemeClr val="dk1"/>
              </a:solidFill>
              <a:latin typeface="Georgia"/>
              <a:ea typeface="Georgia"/>
              <a:cs typeface="Georgia"/>
              <a:sym typeface="Georgia"/>
            </a:endParaRPr>
          </a:p>
          <a:p>
            <a:pPr marL="457200" lvl="0" indent="-336550" algn="l" rtl="0">
              <a:spcBef>
                <a:spcPts val="0"/>
              </a:spcBef>
              <a:spcAft>
                <a:spcPts val="0"/>
              </a:spcAft>
              <a:buClr>
                <a:schemeClr val="dk1"/>
              </a:buClr>
              <a:buSzPts val="1700"/>
              <a:buChar char="•"/>
            </a:pPr>
            <a:r>
              <a:rPr lang="en" sz="1700">
                <a:solidFill>
                  <a:schemeClr val="dk1"/>
                </a:solidFill>
                <a:latin typeface="Georgia"/>
                <a:ea typeface="Georgia"/>
                <a:cs typeface="Georgia"/>
                <a:sym typeface="Georgia"/>
              </a:rPr>
              <a:t>Knowing how to conduct research and properly cite others’ work are crucial skills </a:t>
            </a:r>
            <a:endParaRPr sz="1700">
              <a:solidFill>
                <a:schemeClr val="dk1"/>
              </a:solidFill>
              <a:latin typeface="Georgia"/>
              <a:ea typeface="Georgia"/>
              <a:cs typeface="Georgia"/>
              <a:sym typeface="Georgia"/>
            </a:endParaRPr>
          </a:p>
          <a:p>
            <a:pPr marL="457200" lvl="0" indent="0" algn="l" rtl="0">
              <a:spcBef>
                <a:spcPts val="0"/>
              </a:spcBef>
              <a:spcAft>
                <a:spcPts val="0"/>
              </a:spcAft>
              <a:buNone/>
            </a:pPr>
            <a:r>
              <a:rPr lang="en" sz="1700">
                <a:solidFill>
                  <a:schemeClr val="dk1"/>
                </a:solidFill>
                <a:latin typeface="Georgia"/>
                <a:ea typeface="Georgia"/>
                <a:cs typeface="Georgia"/>
                <a:sym typeface="Georgia"/>
              </a:rPr>
              <a:t>for success in any graduate program.</a:t>
            </a:r>
            <a:endParaRPr sz="1700">
              <a:solidFill>
                <a:schemeClr val="dk1"/>
              </a:solidFill>
              <a:latin typeface="Georgia"/>
              <a:ea typeface="Georgia"/>
              <a:cs typeface="Georgia"/>
              <a:sym typeface="Georgia"/>
            </a:endParaRPr>
          </a:p>
          <a:p>
            <a:pPr marL="0" lvl="0" indent="0" algn="ctr" rtl="0">
              <a:lnSpc>
                <a:spcPct val="80000"/>
              </a:lnSpc>
              <a:spcBef>
                <a:spcPts val="0"/>
              </a:spcBef>
              <a:spcAft>
                <a:spcPts val="0"/>
              </a:spcAft>
              <a:buClr>
                <a:schemeClr val="dk1"/>
              </a:buClr>
              <a:buSzPts val="1100"/>
              <a:buFont typeface="Arial"/>
              <a:buNone/>
            </a:pPr>
            <a:endParaRPr sz="3000" b="1">
              <a:solidFill>
                <a:schemeClr val="dk1"/>
              </a:solidFill>
              <a:latin typeface="Verdana"/>
              <a:ea typeface="Verdana"/>
              <a:cs typeface="Verdana"/>
              <a:sym typeface="Verdana"/>
            </a:endParaRPr>
          </a:p>
          <a:p>
            <a:pPr marL="0" marR="0" lvl="0" indent="0" algn="l" rtl="0">
              <a:lnSpc>
                <a:spcPct val="100000"/>
              </a:lnSpc>
              <a:spcBef>
                <a:spcPts val="1000"/>
              </a:spcBef>
              <a:spcAft>
                <a:spcPts val="0"/>
              </a:spcAft>
              <a:buClr>
                <a:srgbClr val="000000"/>
              </a:buClr>
              <a:buSzPts val="1900"/>
              <a:buFont typeface="Arial"/>
              <a:buNone/>
            </a:pPr>
            <a:endParaRPr sz="1900" b="0" i="0" u="none" strike="noStrike" cap="none">
              <a:solidFill>
                <a:srgbClr val="000000"/>
              </a:solidFill>
              <a:latin typeface="Zilla Slab Medium"/>
              <a:ea typeface="Zilla Slab Medium"/>
              <a:cs typeface="Zilla Slab Medium"/>
              <a:sym typeface="Zilla Slab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p:nvPr/>
        </p:nvSpPr>
        <p:spPr>
          <a:xfrm>
            <a:off x="297625" y="1930725"/>
            <a:ext cx="3512100" cy="295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Zilla Slab Medium"/>
              <a:ea typeface="Zilla Slab Medium"/>
              <a:cs typeface="Zilla Slab Medium"/>
              <a:sym typeface="Zilla Slab Medium"/>
            </a:endParaRPr>
          </a:p>
          <a:p>
            <a:pPr marL="0" marR="0" lvl="0" indent="0" algn="l" rtl="0">
              <a:lnSpc>
                <a:spcPct val="100000"/>
              </a:lnSpc>
              <a:spcBef>
                <a:spcPts val="1000"/>
              </a:spcBef>
              <a:spcAft>
                <a:spcPts val="0"/>
              </a:spcAft>
              <a:buClr>
                <a:srgbClr val="000000"/>
              </a:buClr>
              <a:buSzPts val="2700"/>
              <a:buFont typeface="Arial"/>
              <a:buNone/>
            </a:pPr>
            <a:endParaRPr sz="2700" b="0" i="0" u="none" strike="noStrike" cap="none">
              <a:solidFill>
                <a:schemeClr val="dk1"/>
              </a:solidFill>
              <a:latin typeface="Zilla Slab Medium"/>
              <a:ea typeface="Zilla Slab Medium"/>
              <a:cs typeface="Zilla Slab Medium"/>
              <a:sym typeface="Zilla Slab Medium"/>
            </a:endParaRPr>
          </a:p>
        </p:txBody>
      </p:sp>
      <p:sp>
        <p:nvSpPr>
          <p:cNvPr id="196" name="Google Shape;196;p13"/>
          <p:cNvSpPr txBox="1"/>
          <p:nvPr/>
        </p:nvSpPr>
        <p:spPr>
          <a:xfrm>
            <a:off x="379225" y="773775"/>
            <a:ext cx="3348900" cy="3189900"/>
          </a:xfrm>
          <a:prstGeom prst="rect">
            <a:avLst/>
          </a:prstGeom>
          <a:noFill/>
          <a:ln>
            <a:noFill/>
          </a:ln>
        </p:spPr>
        <p:txBody>
          <a:bodyPr spcFirstLastPara="1" wrap="square" lIns="91425" tIns="0" rIns="0" bIns="0" anchor="t" anchorCtr="0">
            <a:noAutofit/>
          </a:bodyPr>
          <a:lstStyle/>
          <a:p>
            <a:pPr marL="0" lvl="0" indent="0" algn="l" rtl="0">
              <a:lnSpc>
                <a:spcPct val="80000"/>
              </a:lnSpc>
              <a:spcBef>
                <a:spcPts val="0"/>
              </a:spcBef>
              <a:spcAft>
                <a:spcPts val="0"/>
              </a:spcAft>
              <a:buClr>
                <a:schemeClr val="dk1"/>
              </a:buClr>
              <a:buSzPts val="3000"/>
              <a:buFont typeface="Verdana"/>
              <a:buNone/>
            </a:pPr>
            <a:r>
              <a:rPr lang="en" sz="3000" b="1">
                <a:solidFill>
                  <a:schemeClr val="dk1"/>
                </a:solidFill>
                <a:latin typeface="Verdana"/>
                <a:ea typeface="Verdana"/>
                <a:cs typeface="Verdana"/>
                <a:sym typeface="Verdana"/>
              </a:rPr>
              <a:t>Liberal Studies Concentration </a:t>
            </a:r>
            <a:endParaRPr sz="3000" b="1">
              <a:solidFill>
                <a:schemeClr val="dk1"/>
              </a:solidFill>
              <a:latin typeface="Verdana"/>
              <a:ea typeface="Verdana"/>
              <a:cs typeface="Verdana"/>
              <a:sym typeface="Verdana"/>
            </a:endParaRPr>
          </a:p>
          <a:p>
            <a:pPr marL="0" lvl="0" indent="0" algn="l" rtl="0">
              <a:lnSpc>
                <a:spcPct val="80000"/>
              </a:lnSpc>
              <a:spcBef>
                <a:spcPts val="0"/>
              </a:spcBef>
              <a:spcAft>
                <a:spcPts val="0"/>
              </a:spcAft>
              <a:buClr>
                <a:schemeClr val="dk1"/>
              </a:buClr>
              <a:buSzPts val="3000"/>
              <a:buFont typeface="Verdana"/>
              <a:buNone/>
            </a:pPr>
            <a:endParaRPr sz="3000" b="1">
              <a:solidFill>
                <a:schemeClr val="dk1"/>
              </a:solidFill>
              <a:latin typeface="Verdana"/>
              <a:ea typeface="Verdana"/>
              <a:cs typeface="Verdana"/>
              <a:sym typeface="Verdana"/>
            </a:endParaRPr>
          </a:p>
          <a:p>
            <a:pPr marL="0" lvl="0" indent="0" algn="l" rtl="0">
              <a:lnSpc>
                <a:spcPct val="80000"/>
              </a:lnSpc>
              <a:spcBef>
                <a:spcPts val="0"/>
              </a:spcBef>
              <a:spcAft>
                <a:spcPts val="0"/>
              </a:spcAft>
              <a:buClr>
                <a:schemeClr val="dk1"/>
              </a:buClr>
              <a:buSzPts val="3000"/>
              <a:buFont typeface="Verdana"/>
              <a:buNone/>
            </a:pPr>
            <a:r>
              <a:rPr lang="en" sz="3000" b="1">
                <a:solidFill>
                  <a:schemeClr val="dk1"/>
                </a:solidFill>
                <a:latin typeface="Verdana"/>
                <a:ea typeface="Verdana"/>
                <a:cs typeface="Verdana"/>
                <a:sym typeface="Verdana"/>
              </a:rPr>
              <a:t>Sample Human Services  </a:t>
            </a:r>
            <a:endParaRPr sz="3000" b="1">
              <a:solidFill>
                <a:schemeClr val="dk1"/>
              </a:solidFill>
              <a:latin typeface="Verdana"/>
              <a:ea typeface="Verdana"/>
              <a:cs typeface="Verdana"/>
              <a:sym typeface="Verdana"/>
            </a:endParaRPr>
          </a:p>
          <a:p>
            <a:pPr marL="0" lvl="0" indent="0" algn="l" rtl="0">
              <a:lnSpc>
                <a:spcPct val="80000"/>
              </a:lnSpc>
              <a:spcBef>
                <a:spcPts val="0"/>
              </a:spcBef>
              <a:spcAft>
                <a:spcPts val="0"/>
              </a:spcAft>
              <a:buClr>
                <a:schemeClr val="dk1"/>
              </a:buClr>
              <a:buSzPts val="3000"/>
              <a:buFont typeface="Verdana"/>
              <a:buNone/>
            </a:pPr>
            <a:r>
              <a:rPr lang="en" sz="3000" b="1">
                <a:solidFill>
                  <a:schemeClr val="dk1"/>
                </a:solidFill>
                <a:latin typeface="Verdana"/>
                <a:ea typeface="Verdana"/>
                <a:cs typeface="Verdana"/>
                <a:sym typeface="Verdana"/>
              </a:rPr>
              <a:t>Program– 15 credits</a:t>
            </a:r>
            <a:endParaRPr sz="3000" b="1">
              <a:solidFill>
                <a:schemeClr val="dk1"/>
              </a:solidFill>
              <a:latin typeface="Verdana"/>
              <a:ea typeface="Verdana"/>
              <a:cs typeface="Verdana"/>
              <a:sym typeface="Verdana"/>
            </a:endParaRPr>
          </a:p>
          <a:p>
            <a:pPr marL="0" marR="0" lvl="0" indent="0" algn="l" rtl="0">
              <a:lnSpc>
                <a:spcPct val="80000"/>
              </a:lnSpc>
              <a:spcBef>
                <a:spcPts val="0"/>
              </a:spcBef>
              <a:spcAft>
                <a:spcPts val="0"/>
              </a:spcAft>
              <a:buClr>
                <a:schemeClr val="dk1"/>
              </a:buClr>
              <a:buSzPts val="1100"/>
              <a:buFont typeface="Arial"/>
              <a:buNone/>
            </a:pPr>
            <a:endParaRPr sz="3200">
              <a:solidFill>
                <a:schemeClr val="dk2"/>
              </a:solidFill>
              <a:latin typeface="Montserrat ExtraBold"/>
              <a:ea typeface="Montserrat ExtraBold"/>
              <a:cs typeface="Montserrat ExtraBold"/>
              <a:sym typeface="Montserrat ExtraBold"/>
            </a:endParaRPr>
          </a:p>
          <a:p>
            <a:pPr marL="0" marR="0" lvl="0" indent="0" algn="l" rtl="0">
              <a:lnSpc>
                <a:spcPct val="100000"/>
              </a:lnSpc>
              <a:spcBef>
                <a:spcPts val="1000"/>
              </a:spcBef>
              <a:spcAft>
                <a:spcPts val="0"/>
              </a:spcAft>
              <a:buClr>
                <a:schemeClr val="dk1"/>
              </a:buClr>
              <a:buSzPts val="1100"/>
              <a:buFont typeface="Arial"/>
              <a:buNone/>
            </a:pPr>
            <a:endParaRPr sz="2900" b="0" i="0" u="none" strike="noStrike" cap="none">
              <a:solidFill>
                <a:srgbClr val="990000"/>
              </a:solidFill>
              <a:latin typeface="Montserrat ExtraBold"/>
              <a:ea typeface="Montserrat ExtraBold"/>
              <a:cs typeface="Montserrat ExtraBold"/>
              <a:sym typeface="Montserrat ExtraBold"/>
            </a:endParaRPr>
          </a:p>
        </p:txBody>
      </p:sp>
      <p:sp>
        <p:nvSpPr>
          <p:cNvPr id="197" name="Google Shape;197;p13"/>
          <p:cNvSpPr txBox="1"/>
          <p:nvPr/>
        </p:nvSpPr>
        <p:spPr>
          <a:xfrm>
            <a:off x="3912075" y="365300"/>
            <a:ext cx="4743000" cy="4090200"/>
          </a:xfrm>
          <a:prstGeom prst="rect">
            <a:avLst/>
          </a:prstGeom>
          <a:noFill/>
          <a:ln>
            <a:noFill/>
          </a:ln>
        </p:spPr>
        <p:txBody>
          <a:bodyPr spcFirstLastPara="1" wrap="square" lIns="0" tIns="0" rIns="0" bIns="0" anchor="ctr" anchorCtr="0">
            <a:normAutofit/>
          </a:bodyPr>
          <a:lstStyle/>
          <a:p>
            <a:pPr marL="457200" lvl="0" indent="-330200" algn="l" rtl="0">
              <a:lnSpc>
                <a:spcPct val="15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CEL 596 Leadership Theory and Practice</a:t>
            </a:r>
            <a:endParaRPr sz="1600">
              <a:solidFill>
                <a:srgbClr val="828383"/>
              </a:solidFill>
              <a:latin typeface="Times New Roman"/>
              <a:ea typeface="Times New Roman"/>
              <a:cs typeface="Times New Roman"/>
              <a:sym typeface="Times New Roman"/>
            </a:endParaRPr>
          </a:p>
          <a:p>
            <a:pPr marL="457200" lvl="0" indent="-330200" algn="l" rtl="0">
              <a:lnSpc>
                <a:spcPct val="15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CEL 597 Leading High-Performance Teams</a:t>
            </a:r>
            <a:endParaRPr sz="1600">
              <a:solidFill>
                <a:schemeClr val="dk1"/>
              </a:solidFill>
              <a:latin typeface="Times New Roman"/>
              <a:ea typeface="Times New Roman"/>
              <a:cs typeface="Times New Roman"/>
              <a:sym typeface="Times New Roman"/>
            </a:endParaRPr>
          </a:p>
          <a:p>
            <a:pPr marL="457200" lvl="0" indent="-330200" algn="l" rtl="0">
              <a:lnSpc>
                <a:spcPct val="15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CEL 537 Foundations of the Non-Profit Organization</a:t>
            </a:r>
            <a:endParaRPr sz="1600">
              <a:solidFill>
                <a:srgbClr val="828383"/>
              </a:solidFill>
              <a:latin typeface="Times New Roman"/>
              <a:ea typeface="Times New Roman"/>
              <a:cs typeface="Times New Roman"/>
              <a:sym typeface="Times New Roman"/>
            </a:endParaRPr>
          </a:p>
          <a:p>
            <a:pPr marL="457200" lvl="0" indent="-330200" algn="l" rtl="0">
              <a:lnSpc>
                <a:spcPct val="15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CEL 538</a:t>
            </a:r>
            <a:r>
              <a:rPr lang="en" sz="1600">
                <a:solidFill>
                  <a:srgbClr val="828383"/>
                </a:solidFill>
                <a:latin typeface="Times New Roman"/>
                <a:ea typeface="Times New Roman"/>
                <a:cs typeface="Times New Roman"/>
                <a:sym typeface="Times New Roman"/>
              </a:rPr>
              <a:t> </a:t>
            </a:r>
            <a:r>
              <a:rPr lang="en" sz="1600">
                <a:solidFill>
                  <a:schemeClr val="dk1"/>
                </a:solidFill>
                <a:latin typeface="Times New Roman"/>
                <a:ea typeface="Times New Roman"/>
                <a:cs typeface="Times New Roman"/>
                <a:sym typeface="Times New Roman"/>
              </a:rPr>
              <a:t>Financial Accounting for Non-Profit Organizations</a:t>
            </a:r>
            <a:endParaRPr sz="1600">
              <a:solidFill>
                <a:srgbClr val="828383"/>
              </a:solidFill>
              <a:latin typeface="Times New Roman"/>
              <a:ea typeface="Times New Roman"/>
              <a:cs typeface="Times New Roman"/>
              <a:sym typeface="Times New Roman"/>
            </a:endParaRPr>
          </a:p>
          <a:p>
            <a:pPr marL="457200" lvl="0" indent="-330200" algn="l" rtl="0">
              <a:lnSpc>
                <a:spcPct val="15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CEL 536 Advocacy and Legislation</a:t>
            </a:r>
            <a:endParaRPr sz="1600">
              <a:solidFill>
                <a:schemeClr val="dk1"/>
              </a:solidFill>
              <a:latin typeface="Times New Roman"/>
              <a:ea typeface="Times New Roman"/>
              <a:cs typeface="Times New Roman"/>
              <a:sym typeface="Times New Roman"/>
            </a:endParaRPr>
          </a:p>
          <a:p>
            <a:pPr marL="457200" lvl="0" indent="-330200" algn="l" rtl="0">
              <a:lnSpc>
                <a:spcPct val="15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Other course options:  CEZ  545 Autism Spectrum Disorders Today, CEF 562 Transition Planning for People with Intellectual/Developmental Disabilities, etc.</a:t>
            </a:r>
            <a:endParaRPr sz="2000">
              <a:latin typeface="Zilla Slab Medium"/>
              <a:ea typeface="Zilla Slab Medium"/>
              <a:cs typeface="Zilla Slab Medium"/>
              <a:sym typeface="Zilla Slab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4"/>
          <p:cNvSpPr txBox="1"/>
          <p:nvPr/>
        </p:nvSpPr>
        <p:spPr>
          <a:xfrm>
            <a:off x="297625" y="1930725"/>
            <a:ext cx="3512100" cy="295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Zilla Slab Medium"/>
              <a:ea typeface="Zilla Slab Medium"/>
              <a:cs typeface="Zilla Slab Medium"/>
              <a:sym typeface="Zilla Slab Medium"/>
            </a:endParaRPr>
          </a:p>
          <a:p>
            <a:pPr marL="0" marR="0" lvl="0" indent="0" algn="l" rtl="0">
              <a:lnSpc>
                <a:spcPct val="100000"/>
              </a:lnSpc>
              <a:spcBef>
                <a:spcPts val="1000"/>
              </a:spcBef>
              <a:spcAft>
                <a:spcPts val="0"/>
              </a:spcAft>
              <a:buClr>
                <a:srgbClr val="000000"/>
              </a:buClr>
              <a:buSzPts val="2700"/>
              <a:buFont typeface="Arial"/>
              <a:buNone/>
            </a:pPr>
            <a:endParaRPr sz="2700" b="0" i="0" u="none" strike="noStrike" cap="none">
              <a:solidFill>
                <a:schemeClr val="dk1"/>
              </a:solidFill>
              <a:latin typeface="Zilla Slab Medium"/>
              <a:ea typeface="Zilla Slab Medium"/>
              <a:cs typeface="Zilla Slab Medium"/>
              <a:sym typeface="Zilla Slab Medium"/>
            </a:endParaRPr>
          </a:p>
        </p:txBody>
      </p:sp>
      <p:sp>
        <p:nvSpPr>
          <p:cNvPr id="203" name="Google Shape;203;p14"/>
          <p:cNvSpPr txBox="1"/>
          <p:nvPr/>
        </p:nvSpPr>
        <p:spPr>
          <a:xfrm>
            <a:off x="531725" y="0"/>
            <a:ext cx="3348900" cy="4644300"/>
          </a:xfrm>
          <a:prstGeom prst="rect">
            <a:avLst/>
          </a:prstGeom>
          <a:noFill/>
          <a:ln>
            <a:noFill/>
          </a:ln>
        </p:spPr>
        <p:txBody>
          <a:bodyPr spcFirstLastPara="1" wrap="square" lIns="91425" tIns="0" rIns="0" bIns="0" anchor="ctr" anchorCtr="0">
            <a:noAutofit/>
          </a:bodyPr>
          <a:lstStyle/>
          <a:p>
            <a:pPr marL="0" marR="0" lvl="0" indent="0" algn="l" rtl="0">
              <a:lnSpc>
                <a:spcPct val="80000"/>
              </a:lnSpc>
              <a:spcBef>
                <a:spcPts val="0"/>
              </a:spcBef>
              <a:spcAft>
                <a:spcPts val="0"/>
              </a:spcAft>
              <a:buClr>
                <a:srgbClr val="000000"/>
              </a:buClr>
              <a:buSzPts val="3200"/>
              <a:buFont typeface="Arial"/>
              <a:buNone/>
            </a:pPr>
            <a:r>
              <a:rPr lang="en" sz="3200" b="0" i="0" u="none" strike="noStrike" cap="none">
                <a:solidFill>
                  <a:srgbClr val="990000"/>
                </a:solidFill>
                <a:latin typeface="Montserrat ExtraBold"/>
                <a:ea typeface="Montserrat ExtraBold"/>
                <a:cs typeface="Montserrat ExtraBold"/>
                <a:sym typeface="Montserrat ExtraBold"/>
              </a:rPr>
              <a:t>MASTER’S</a:t>
            </a:r>
            <a:endParaRPr/>
          </a:p>
          <a:p>
            <a:pPr marL="0" marR="0" lvl="0" indent="0" algn="l" rtl="0">
              <a:lnSpc>
                <a:spcPct val="80000"/>
              </a:lnSpc>
              <a:spcBef>
                <a:spcPts val="0"/>
              </a:spcBef>
              <a:spcAft>
                <a:spcPts val="0"/>
              </a:spcAft>
              <a:buClr>
                <a:srgbClr val="000000"/>
              </a:buClr>
              <a:buSzPts val="3200"/>
              <a:buFont typeface="Arial"/>
              <a:buNone/>
            </a:pPr>
            <a:r>
              <a:rPr lang="en" sz="3200" b="0" i="0" u="none" strike="noStrike" cap="none">
                <a:solidFill>
                  <a:srgbClr val="990000"/>
                </a:solidFill>
                <a:latin typeface="Montserrat ExtraBold"/>
                <a:ea typeface="Montserrat ExtraBold"/>
                <a:cs typeface="Montserrat ExtraBold"/>
                <a:sym typeface="Montserrat ExtraBold"/>
              </a:rPr>
              <a:t>DEGREE</a:t>
            </a:r>
            <a:endParaRPr sz="3200" b="0" i="0" u="none" strike="noStrike" cap="none">
              <a:solidFill>
                <a:srgbClr val="990000"/>
              </a:solidFill>
              <a:latin typeface="Montserrat ExtraBold"/>
              <a:ea typeface="Montserrat ExtraBold"/>
              <a:cs typeface="Montserrat ExtraBold"/>
              <a:sym typeface="Montserrat ExtraBold"/>
            </a:endParaRPr>
          </a:p>
          <a:p>
            <a:pPr marL="0" marR="0" lvl="0" indent="0" algn="l" rtl="0">
              <a:lnSpc>
                <a:spcPct val="80000"/>
              </a:lnSpc>
              <a:spcBef>
                <a:spcPts val="0"/>
              </a:spcBef>
              <a:spcAft>
                <a:spcPts val="0"/>
              </a:spcAft>
              <a:buClr>
                <a:srgbClr val="000000"/>
              </a:buClr>
              <a:buSzPts val="2100"/>
              <a:buFont typeface="Arial"/>
              <a:buNone/>
            </a:pPr>
            <a:endParaRPr sz="2100" b="0" i="0" u="none" strike="noStrike" cap="none">
              <a:solidFill>
                <a:srgbClr val="990000"/>
              </a:solidFill>
              <a:latin typeface="Montserrat ExtraBold"/>
              <a:ea typeface="Montserrat ExtraBold"/>
              <a:cs typeface="Montserrat ExtraBold"/>
              <a:sym typeface="Montserrat ExtraBold"/>
            </a:endParaRPr>
          </a:p>
          <a:p>
            <a:pPr marL="0" marR="0" lvl="0" indent="0" algn="l" rtl="0">
              <a:lnSpc>
                <a:spcPct val="80000"/>
              </a:lnSpc>
              <a:spcBef>
                <a:spcPts val="0"/>
              </a:spcBef>
              <a:spcAft>
                <a:spcPts val="0"/>
              </a:spcAft>
              <a:buClr>
                <a:srgbClr val="000000"/>
              </a:buClr>
              <a:buSzPts val="2000"/>
              <a:buFont typeface="Arial"/>
              <a:buNone/>
            </a:pPr>
            <a:r>
              <a:rPr lang="en" sz="2000" b="0" i="0" u="none" strike="noStrike" cap="none">
                <a:solidFill>
                  <a:srgbClr val="000000"/>
                </a:solidFill>
                <a:latin typeface="Montserrat ExtraBold"/>
                <a:ea typeface="Montserrat ExtraBold"/>
                <a:cs typeface="Montserrat ExtraBold"/>
                <a:sym typeface="Montserrat ExtraBold"/>
              </a:rPr>
              <a:t>Capstone Seminar</a:t>
            </a:r>
            <a:endParaRPr sz="2000" b="0" i="0" u="none" strike="noStrike" cap="none">
              <a:solidFill>
                <a:srgbClr val="000000"/>
              </a:solidFill>
              <a:latin typeface="Montserrat ExtraBold"/>
              <a:ea typeface="Montserrat ExtraBold"/>
              <a:cs typeface="Montserrat ExtraBold"/>
              <a:sym typeface="Montserrat ExtraBold"/>
            </a:endParaRPr>
          </a:p>
        </p:txBody>
      </p:sp>
      <p:sp>
        <p:nvSpPr>
          <p:cNvPr id="204" name="Google Shape;204;p14"/>
          <p:cNvSpPr txBox="1"/>
          <p:nvPr/>
        </p:nvSpPr>
        <p:spPr>
          <a:xfrm>
            <a:off x="3472825" y="129825"/>
            <a:ext cx="5367000" cy="4514400"/>
          </a:xfrm>
          <a:prstGeom prst="rect">
            <a:avLst/>
          </a:prstGeom>
          <a:noFill/>
          <a:ln>
            <a:noFill/>
          </a:ln>
        </p:spPr>
        <p:txBody>
          <a:bodyPr spcFirstLastPara="1" wrap="square" lIns="0" tIns="0" rIns="0" bIns="0" anchor="ctr" anchorCtr="0">
            <a:noAutofit/>
          </a:bodyPr>
          <a:lstStyle/>
          <a:p>
            <a:pPr marL="457200" lvl="0" indent="-330200" algn="l" rtl="0">
              <a:lnSpc>
                <a:spcPct val="90000"/>
              </a:lnSpc>
              <a:spcBef>
                <a:spcPts val="0"/>
              </a:spcBef>
              <a:spcAft>
                <a:spcPts val="0"/>
              </a:spcAft>
              <a:buClr>
                <a:schemeClr val="dk1"/>
              </a:buClr>
              <a:buSzPts val="1600"/>
              <a:buChar char="●"/>
            </a:pPr>
            <a:r>
              <a:rPr lang="en" sz="1600" dirty="0">
                <a:solidFill>
                  <a:schemeClr val="dk1"/>
                </a:solidFill>
                <a:latin typeface="Georgia"/>
                <a:ea typeface="Georgia"/>
                <a:cs typeface="Georgia"/>
                <a:sym typeface="Georgia"/>
              </a:rPr>
              <a:t>Teaches students to understand and conduct research. Typically requires a 20-25 page research paper but instructors may permit some alternative submissions</a:t>
            </a:r>
            <a:endParaRPr sz="1600" dirty="0">
              <a:solidFill>
                <a:schemeClr val="dk1"/>
              </a:solidFill>
              <a:latin typeface="Georgia"/>
              <a:ea typeface="Georgia"/>
              <a:cs typeface="Georgia"/>
              <a:sym typeface="Georgia"/>
            </a:endParaRPr>
          </a:p>
          <a:p>
            <a:pPr marL="457200" lvl="0" indent="0" algn="l" rtl="0">
              <a:lnSpc>
                <a:spcPct val="90000"/>
              </a:lnSpc>
              <a:spcBef>
                <a:spcPts val="0"/>
              </a:spcBef>
              <a:spcAft>
                <a:spcPts val="0"/>
              </a:spcAft>
              <a:buNone/>
            </a:pPr>
            <a:endParaRPr sz="1600" dirty="0">
              <a:solidFill>
                <a:schemeClr val="dk1"/>
              </a:solidFill>
              <a:latin typeface="Georgia"/>
              <a:ea typeface="Georgia"/>
              <a:cs typeface="Georgia"/>
              <a:sym typeface="Georgia"/>
            </a:endParaRPr>
          </a:p>
          <a:p>
            <a:pPr marL="457200" lvl="0" indent="-330200" algn="l" rtl="0">
              <a:lnSpc>
                <a:spcPct val="90000"/>
              </a:lnSpc>
              <a:spcBef>
                <a:spcPts val="0"/>
              </a:spcBef>
              <a:spcAft>
                <a:spcPts val="0"/>
              </a:spcAft>
              <a:buClr>
                <a:schemeClr val="dk1"/>
              </a:buClr>
              <a:buSzPts val="1600"/>
              <a:buFont typeface="Georgia"/>
              <a:buChar char="●"/>
            </a:pPr>
            <a:r>
              <a:rPr lang="en" sz="1600" dirty="0">
                <a:solidFill>
                  <a:schemeClr val="dk1"/>
                </a:solidFill>
                <a:latin typeface="Georgia"/>
                <a:ea typeface="Georgia"/>
                <a:cs typeface="Georgia"/>
                <a:sym typeface="Georgia"/>
              </a:rPr>
              <a:t>Must earn a “B” or higher to count toward the degree</a:t>
            </a:r>
            <a:endParaRPr sz="1600" dirty="0">
              <a:solidFill>
                <a:schemeClr val="dk1"/>
              </a:solidFill>
              <a:latin typeface="Georgia"/>
              <a:ea typeface="Georgia"/>
              <a:cs typeface="Georgia"/>
              <a:sym typeface="Georgia"/>
            </a:endParaRPr>
          </a:p>
          <a:p>
            <a:pPr marL="0" lvl="0" indent="0" algn="l" rtl="0">
              <a:lnSpc>
                <a:spcPct val="90000"/>
              </a:lnSpc>
              <a:spcBef>
                <a:spcPts val="0"/>
              </a:spcBef>
              <a:spcAft>
                <a:spcPts val="0"/>
              </a:spcAft>
              <a:buNone/>
            </a:pPr>
            <a:endParaRPr sz="1600" dirty="0">
              <a:solidFill>
                <a:schemeClr val="dk1"/>
              </a:solidFill>
              <a:latin typeface="Georgia"/>
              <a:ea typeface="Georgia"/>
              <a:cs typeface="Georgia"/>
              <a:sym typeface="Georgia"/>
            </a:endParaRPr>
          </a:p>
          <a:p>
            <a:pPr marL="457200" lvl="0" indent="-330200" algn="l" rtl="0">
              <a:lnSpc>
                <a:spcPct val="90000"/>
              </a:lnSpc>
              <a:spcBef>
                <a:spcPts val="0"/>
              </a:spcBef>
              <a:spcAft>
                <a:spcPts val="0"/>
              </a:spcAft>
              <a:buClr>
                <a:schemeClr val="dk1"/>
              </a:buClr>
              <a:buSzPts val="1600"/>
              <a:buChar char="●"/>
            </a:pPr>
            <a:r>
              <a:rPr lang="en" sz="1600" dirty="0">
                <a:solidFill>
                  <a:schemeClr val="dk1"/>
                </a:solidFill>
                <a:latin typeface="Georgia"/>
                <a:ea typeface="Georgia"/>
                <a:cs typeface="Georgia"/>
                <a:sym typeface="Georgia"/>
              </a:rPr>
              <a:t>Students will be guided in selecting a topic for their research based on their concentration</a:t>
            </a:r>
            <a:endParaRPr sz="1600" dirty="0">
              <a:solidFill>
                <a:srgbClr val="888888"/>
              </a:solidFill>
              <a:latin typeface="Calibri"/>
              <a:ea typeface="Calibri"/>
              <a:cs typeface="Calibri"/>
              <a:sym typeface="Calibri"/>
            </a:endParaRPr>
          </a:p>
          <a:p>
            <a:pPr marL="457200" lvl="0" indent="0" algn="l" rtl="0">
              <a:lnSpc>
                <a:spcPct val="90000"/>
              </a:lnSpc>
              <a:spcBef>
                <a:spcPts val="0"/>
              </a:spcBef>
              <a:spcAft>
                <a:spcPts val="0"/>
              </a:spcAft>
              <a:buNone/>
            </a:pPr>
            <a:endParaRPr sz="1600" dirty="0">
              <a:solidFill>
                <a:schemeClr val="dk1"/>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4cb07992a9_0_94"/>
          <p:cNvSpPr/>
          <p:nvPr/>
        </p:nvSpPr>
        <p:spPr>
          <a:xfrm>
            <a:off x="3386875" y="4423150"/>
            <a:ext cx="5181300" cy="71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g24cb07992a9_0_94"/>
          <p:cNvSpPr/>
          <p:nvPr/>
        </p:nvSpPr>
        <p:spPr>
          <a:xfrm>
            <a:off x="144250" y="0"/>
            <a:ext cx="3242100" cy="5143500"/>
          </a:xfrm>
          <a:prstGeom prst="rect">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g24cb07992a9_0_94"/>
          <p:cNvSpPr txBox="1"/>
          <p:nvPr/>
        </p:nvSpPr>
        <p:spPr>
          <a:xfrm>
            <a:off x="4865100" y="2198950"/>
            <a:ext cx="5617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g24cb07992a9_0_94"/>
          <p:cNvSpPr txBox="1"/>
          <p:nvPr/>
        </p:nvSpPr>
        <p:spPr>
          <a:xfrm>
            <a:off x="144250" y="2274675"/>
            <a:ext cx="3242700" cy="745800"/>
          </a:xfrm>
          <a:prstGeom prst="rect">
            <a:avLst/>
          </a:prstGeom>
          <a:noFill/>
          <a:ln>
            <a:noFill/>
          </a:ln>
        </p:spPr>
        <p:txBody>
          <a:bodyPr spcFirstLastPara="1" wrap="square" lIns="0" tIns="0" rIns="0" bIns="0" anchor="t" anchorCtr="0">
            <a:noAutofit/>
          </a:bodyPr>
          <a:lstStyle/>
          <a:p>
            <a:pPr marL="0" marR="0" lvl="0" indent="0" algn="ctr" rtl="0">
              <a:lnSpc>
                <a:spcPct val="80000"/>
              </a:lnSpc>
              <a:spcBef>
                <a:spcPts val="0"/>
              </a:spcBef>
              <a:spcAft>
                <a:spcPts val="0"/>
              </a:spcAft>
              <a:buClr>
                <a:srgbClr val="000000"/>
              </a:buClr>
              <a:buSzPts val="3300"/>
              <a:buFont typeface="Arial"/>
              <a:buNone/>
            </a:pPr>
            <a:r>
              <a:rPr lang="en" sz="3300">
                <a:solidFill>
                  <a:srgbClr val="FFFFFF"/>
                </a:solidFill>
                <a:latin typeface="Montserrat ExtraBold"/>
                <a:ea typeface="Montserrat ExtraBold"/>
                <a:cs typeface="Montserrat ExtraBold"/>
                <a:sym typeface="Montserrat ExtraBold"/>
              </a:rPr>
              <a:t>SCHEDULING OVERVIEW</a:t>
            </a:r>
            <a:endParaRPr sz="3300" b="0" i="0" u="none" strike="noStrike" cap="none">
              <a:solidFill>
                <a:srgbClr val="FFFFFF"/>
              </a:solidFill>
              <a:latin typeface="Montserrat ExtraBold"/>
              <a:ea typeface="Montserrat ExtraBold"/>
              <a:cs typeface="Montserrat ExtraBold"/>
              <a:sym typeface="Montserrat ExtraBold"/>
            </a:endParaRPr>
          </a:p>
        </p:txBody>
      </p:sp>
      <p:sp>
        <p:nvSpPr>
          <p:cNvPr id="223" name="Google Shape;223;g24cb07992a9_0_94"/>
          <p:cNvSpPr txBox="1"/>
          <p:nvPr/>
        </p:nvSpPr>
        <p:spPr>
          <a:xfrm>
            <a:off x="3521450" y="0"/>
            <a:ext cx="5328300" cy="4696200"/>
          </a:xfrm>
          <a:prstGeom prst="rect">
            <a:avLst/>
          </a:prstGeom>
          <a:noFill/>
          <a:ln>
            <a:noFill/>
          </a:ln>
        </p:spPr>
        <p:txBody>
          <a:bodyPr spcFirstLastPara="1" wrap="square" lIns="91425" tIns="91425" rIns="91425" bIns="91425" anchor="ctr" anchorCtr="0">
            <a:noAutofit/>
          </a:bodyPr>
          <a:lstStyle/>
          <a:p>
            <a:pPr marL="285750" lvl="0" indent="-444500" algn="l" rtl="0">
              <a:lnSpc>
                <a:spcPct val="130000"/>
              </a:lnSpc>
              <a:spcBef>
                <a:spcPts val="0"/>
              </a:spcBef>
              <a:spcAft>
                <a:spcPts val="0"/>
              </a:spcAft>
              <a:buClr>
                <a:schemeClr val="dk1"/>
              </a:buClr>
              <a:buSzPts val="1600"/>
              <a:buChar char="•"/>
            </a:pPr>
            <a:r>
              <a:rPr lang="en" sz="1600">
                <a:solidFill>
                  <a:schemeClr val="dk1"/>
                </a:solidFill>
                <a:latin typeface="Georgia"/>
                <a:ea typeface="Georgia"/>
                <a:cs typeface="Georgia"/>
                <a:sym typeface="Georgia"/>
              </a:rPr>
              <a:t>Online classes begin on Monday and end on Sunday evenings starting with the first day of the term. </a:t>
            </a:r>
            <a:endParaRPr sz="1600">
              <a:solidFill>
                <a:schemeClr val="dk1"/>
              </a:solidFill>
              <a:latin typeface="Georgia"/>
              <a:ea typeface="Georgia"/>
              <a:cs typeface="Georgia"/>
              <a:sym typeface="Georgia"/>
            </a:endParaRPr>
          </a:p>
          <a:p>
            <a:pPr marL="171450" lvl="0" indent="0" algn="l" rtl="0">
              <a:lnSpc>
                <a:spcPct val="130000"/>
              </a:lnSpc>
              <a:spcBef>
                <a:spcPts val="0"/>
              </a:spcBef>
              <a:spcAft>
                <a:spcPts val="0"/>
              </a:spcAft>
              <a:buClr>
                <a:schemeClr val="dk1"/>
              </a:buClr>
              <a:buSzPts val="1100"/>
              <a:buFont typeface="Arial"/>
              <a:buNone/>
            </a:pPr>
            <a:endParaRPr sz="1600">
              <a:solidFill>
                <a:schemeClr val="dk1"/>
              </a:solidFill>
              <a:latin typeface="Georgia"/>
              <a:ea typeface="Georgia"/>
              <a:cs typeface="Georgia"/>
              <a:sym typeface="Georgia"/>
            </a:endParaRPr>
          </a:p>
          <a:p>
            <a:pPr marL="285750" lvl="0" indent="-444500" algn="l" rtl="0">
              <a:lnSpc>
                <a:spcPct val="130000"/>
              </a:lnSpc>
              <a:spcBef>
                <a:spcPts val="0"/>
              </a:spcBef>
              <a:spcAft>
                <a:spcPts val="0"/>
              </a:spcAft>
              <a:buClr>
                <a:schemeClr val="dk1"/>
              </a:buClr>
              <a:buSzPts val="1600"/>
              <a:buChar char="•"/>
            </a:pPr>
            <a:r>
              <a:rPr lang="en" sz="1600">
                <a:solidFill>
                  <a:schemeClr val="dk1"/>
                </a:solidFill>
                <a:latin typeface="Georgia"/>
                <a:ea typeface="Georgia"/>
                <a:cs typeface="Georgia"/>
                <a:sym typeface="Georgia"/>
              </a:rPr>
              <a:t>Most courses are offered as fully asynchronous online classes but some instructors may offer some synchronous elements.</a:t>
            </a:r>
            <a:endParaRPr sz="1600">
              <a:solidFill>
                <a:schemeClr val="dk1"/>
              </a:solidFill>
              <a:latin typeface="Georgia"/>
              <a:ea typeface="Georgia"/>
              <a:cs typeface="Georgia"/>
              <a:sym typeface="Georgia"/>
            </a:endParaRPr>
          </a:p>
          <a:p>
            <a:pPr marL="171450" lvl="0" indent="0" algn="l" rtl="0">
              <a:lnSpc>
                <a:spcPct val="130000"/>
              </a:lnSpc>
              <a:spcBef>
                <a:spcPts val="0"/>
              </a:spcBef>
              <a:spcAft>
                <a:spcPts val="0"/>
              </a:spcAft>
              <a:buClr>
                <a:schemeClr val="dk1"/>
              </a:buClr>
              <a:buSzPts val="1100"/>
              <a:buFont typeface="Arial"/>
              <a:buNone/>
            </a:pPr>
            <a:endParaRPr sz="1600">
              <a:solidFill>
                <a:schemeClr val="dk1"/>
              </a:solidFill>
              <a:latin typeface="Georgia"/>
              <a:ea typeface="Georgia"/>
              <a:cs typeface="Georgia"/>
              <a:sym typeface="Georgia"/>
            </a:endParaRPr>
          </a:p>
          <a:p>
            <a:pPr marL="285750" lvl="0" indent="-444500" algn="l" rtl="0">
              <a:lnSpc>
                <a:spcPct val="130000"/>
              </a:lnSpc>
              <a:spcBef>
                <a:spcPts val="0"/>
              </a:spcBef>
              <a:spcAft>
                <a:spcPts val="0"/>
              </a:spcAft>
              <a:buClr>
                <a:schemeClr val="dk1"/>
              </a:buClr>
              <a:buSzPts val="1600"/>
              <a:buChar char="•"/>
            </a:pPr>
            <a:r>
              <a:rPr lang="en" sz="1600">
                <a:solidFill>
                  <a:schemeClr val="dk1"/>
                </a:solidFill>
                <a:latin typeface="Georgia"/>
                <a:ea typeface="Georgia"/>
                <a:cs typeface="Georgia"/>
                <a:sym typeface="Georgia"/>
              </a:rPr>
              <a:t>10-week terms (usually 10 consecutive weeks)</a:t>
            </a:r>
            <a:endParaRPr sz="1600">
              <a:solidFill>
                <a:srgbClr val="828383"/>
              </a:solidFill>
              <a:latin typeface="Georgia"/>
              <a:ea typeface="Georgia"/>
              <a:cs typeface="Georgia"/>
              <a:sym typeface="Georgia"/>
            </a:endParaRPr>
          </a:p>
          <a:p>
            <a:pPr marL="171450" lvl="0" indent="0" algn="l" rtl="0">
              <a:lnSpc>
                <a:spcPct val="130000"/>
              </a:lnSpc>
              <a:spcBef>
                <a:spcPts val="0"/>
              </a:spcBef>
              <a:spcAft>
                <a:spcPts val="0"/>
              </a:spcAft>
              <a:buClr>
                <a:schemeClr val="dk1"/>
              </a:buClr>
              <a:buSzPts val="1100"/>
              <a:buFont typeface="Arial"/>
              <a:buNone/>
            </a:pPr>
            <a:endParaRPr sz="1600">
              <a:solidFill>
                <a:schemeClr val="dk1"/>
              </a:solidFill>
              <a:latin typeface="Georgia"/>
              <a:ea typeface="Georgia"/>
              <a:cs typeface="Georgia"/>
              <a:sym typeface="Georgia"/>
            </a:endParaRPr>
          </a:p>
          <a:p>
            <a:pPr marL="285750" lvl="0" indent="-444500" algn="l" rtl="0">
              <a:lnSpc>
                <a:spcPct val="130000"/>
              </a:lnSpc>
              <a:spcBef>
                <a:spcPts val="0"/>
              </a:spcBef>
              <a:spcAft>
                <a:spcPts val="0"/>
              </a:spcAft>
              <a:buClr>
                <a:schemeClr val="dk1"/>
              </a:buClr>
              <a:buSzPts val="1600"/>
              <a:buChar char="•"/>
            </a:pPr>
            <a:r>
              <a:rPr lang="en" sz="1600">
                <a:solidFill>
                  <a:schemeClr val="dk1"/>
                </a:solidFill>
                <a:latin typeface="Georgia"/>
                <a:ea typeface="Georgia"/>
                <a:cs typeface="Georgia"/>
                <a:sym typeface="Georgia"/>
              </a:rPr>
              <a:t>Terms: Fall, Spring I and Spring II and Summer</a:t>
            </a:r>
            <a:endParaRPr sz="1600">
              <a:solidFill>
                <a:srgbClr val="828383"/>
              </a:solidFill>
              <a:latin typeface="Georgia"/>
              <a:ea typeface="Georgia"/>
              <a:cs typeface="Georgia"/>
              <a:sym typeface="Georgia"/>
            </a:endParaRPr>
          </a:p>
          <a:p>
            <a:pPr marL="0" lvl="0" indent="0" algn="l" rtl="0">
              <a:lnSpc>
                <a:spcPct val="150000"/>
              </a:lnSpc>
              <a:spcBef>
                <a:spcPts val="0"/>
              </a:spcBef>
              <a:spcAft>
                <a:spcPts val="0"/>
              </a:spcAft>
              <a:buNone/>
            </a:pPr>
            <a:endParaRPr sz="1500" b="1">
              <a:solidFill>
                <a:schemeClr val="dk1"/>
              </a:solidFill>
              <a:latin typeface="Verdana"/>
              <a:ea typeface="Verdana"/>
              <a:cs typeface="Verdana"/>
              <a:sym typeface="Verdana"/>
            </a:endParaRPr>
          </a:p>
        </p:txBody>
      </p:sp>
      <p:sp>
        <p:nvSpPr>
          <p:cNvPr id="224" name="Google Shape;224;g24cb07992a9_0_94"/>
          <p:cNvSpPr txBox="1"/>
          <p:nvPr/>
        </p:nvSpPr>
        <p:spPr>
          <a:xfrm>
            <a:off x="6554163" y="4764109"/>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chemeClr val="dk1"/>
                </a:solidFill>
                <a:latin typeface="Montserrat Medium"/>
                <a:ea typeface="Montserrat Medium"/>
                <a:cs typeface="Montserrat Medium"/>
                <a:sym typeface="Montserrat Medium"/>
              </a:rPr>
              <a:t>15</a:t>
            </a:fld>
            <a:endParaRPr sz="900" b="0" i="0" u="none" strike="noStrike" cap="none">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4cb07992a9_0_103"/>
          <p:cNvSpPr/>
          <p:nvPr/>
        </p:nvSpPr>
        <p:spPr>
          <a:xfrm>
            <a:off x="3386875" y="4423150"/>
            <a:ext cx="5181300" cy="71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g24cb07992a9_0_103"/>
          <p:cNvSpPr/>
          <p:nvPr/>
        </p:nvSpPr>
        <p:spPr>
          <a:xfrm>
            <a:off x="144250" y="0"/>
            <a:ext cx="3242100" cy="5143500"/>
          </a:xfrm>
          <a:prstGeom prst="rect">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g24cb07992a9_0_103"/>
          <p:cNvSpPr txBox="1"/>
          <p:nvPr/>
        </p:nvSpPr>
        <p:spPr>
          <a:xfrm>
            <a:off x="4865100" y="2198950"/>
            <a:ext cx="5617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g24cb07992a9_0_103"/>
          <p:cNvSpPr txBox="1"/>
          <p:nvPr/>
        </p:nvSpPr>
        <p:spPr>
          <a:xfrm>
            <a:off x="143950" y="1229350"/>
            <a:ext cx="3242700" cy="2148600"/>
          </a:xfrm>
          <a:prstGeom prst="rect">
            <a:avLst/>
          </a:prstGeom>
          <a:noFill/>
          <a:ln>
            <a:noFill/>
          </a:ln>
        </p:spPr>
        <p:txBody>
          <a:bodyPr spcFirstLastPara="1" wrap="square" lIns="0" tIns="0" rIns="0" bIns="0" anchor="t" anchorCtr="0">
            <a:noAutofit/>
          </a:bodyPr>
          <a:lstStyle/>
          <a:p>
            <a:pPr marL="0" marR="0" lvl="0" indent="0" algn="ctr" rtl="0">
              <a:lnSpc>
                <a:spcPct val="80000"/>
              </a:lnSpc>
              <a:spcBef>
                <a:spcPts val="0"/>
              </a:spcBef>
              <a:spcAft>
                <a:spcPts val="0"/>
              </a:spcAft>
              <a:buClr>
                <a:srgbClr val="000000"/>
              </a:buClr>
              <a:buSzPts val="3300"/>
              <a:buFont typeface="Arial"/>
              <a:buNone/>
            </a:pPr>
            <a:r>
              <a:rPr lang="en" sz="3300">
                <a:solidFill>
                  <a:srgbClr val="FFFFFF"/>
                </a:solidFill>
                <a:latin typeface="Montserrat ExtraBold"/>
                <a:ea typeface="Montserrat ExtraBold"/>
                <a:cs typeface="Montserrat ExtraBold"/>
                <a:sym typeface="Montserrat ExtraBold"/>
              </a:rPr>
              <a:t>Degree Program Schedule for Completion in 2.5 Years</a:t>
            </a:r>
            <a:endParaRPr sz="3300" b="0" i="0" u="none" strike="noStrike" cap="none">
              <a:solidFill>
                <a:srgbClr val="FFFFFF"/>
              </a:solidFill>
              <a:latin typeface="Montserrat ExtraBold"/>
              <a:ea typeface="Montserrat ExtraBold"/>
              <a:cs typeface="Montserrat ExtraBold"/>
              <a:sym typeface="Montserrat ExtraBold"/>
            </a:endParaRPr>
          </a:p>
        </p:txBody>
      </p:sp>
      <p:sp>
        <p:nvSpPr>
          <p:cNvPr id="233" name="Google Shape;233;g24cb07992a9_0_103"/>
          <p:cNvSpPr txBox="1"/>
          <p:nvPr/>
        </p:nvSpPr>
        <p:spPr>
          <a:xfrm>
            <a:off x="4105875" y="413200"/>
            <a:ext cx="4364700" cy="46248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Clr>
                <a:schemeClr val="dk1"/>
              </a:buClr>
              <a:buSzPts val="1300"/>
              <a:buFont typeface="Arial"/>
              <a:buNone/>
            </a:pPr>
            <a:r>
              <a:rPr lang="en" sz="1700" b="1" dirty="0">
                <a:solidFill>
                  <a:schemeClr val="dk1"/>
                </a:solidFill>
                <a:latin typeface="Georgia"/>
                <a:ea typeface="Georgia"/>
                <a:cs typeface="Georgia"/>
                <a:sym typeface="Georgia"/>
              </a:rPr>
              <a:t>One 3-credit course per session</a:t>
            </a:r>
            <a:endParaRPr sz="1600" dirty="0">
              <a:solidFill>
                <a:schemeClr val="dk1"/>
              </a:solidFill>
              <a:latin typeface="Georgia"/>
              <a:ea typeface="Georgia"/>
              <a:cs typeface="Georgia"/>
              <a:sym typeface="Georgia"/>
            </a:endParaRPr>
          </a:p>
          <a:p>
            <a:pPr marL="0" lvl="0" indent="0" algn="l" rtl="0">
              <a:lnSpc>
                <a:spcPct val="80000"/>
              </a:lnSpc>
              <a:spcBef>
                <a:spcPts val="0"/>
              </a:spcBef>
              <a:spcAft>
                <a:spcPts val="0"/>
              </a:spcAft>
              <a:buClr>
                <a:schemeClr val="dk1"/>
              </a:buClr>
              <a:buSzPts val="1300"/>
              <a:buFont typeface="Arial"/>
              <a:buNone/>
            </a:pPr>
            <a:r>
              <a:rPr lang="en" sz="1700" b="1" dirty="0">
                <a:solidFill>
                  <a:schemeClr val="dk1"/>
                </a:solidFill>
                <a:latin typeface="Georgia"/>
                <a:ea typeface="Georgia"/>
                <a:cs typeface="Georgia"/>
                <a:sym typeface="Georgia"/>
              </a:rPr>
              <a:t>	 </a:t>
            </a:r>
            <a:endParaRPr sz="1600" dirty="0">
              <a:solidFill>
                <a:schemeClr val="dk1"/>
              </a:solidFill>
              <a:latin typeface="Georgia"/>
              <a:ea typeface="Georgia"/>
              <a:cs typeface="Georgia"/>
              <a:sym typeface="Georgia"/>
            </a:endParaRPr>
          </a:p>
          <a:p>
            <a:pPr marL="0" lvl="0" indent="0" algn="l" rtl="0">
              <a:lnSpc>
                <a:spcPct val="80000"/>
              </a:lnSpc>
              <a:spcBef>
                <a:spcPts val="0"/>
              </a:spcBef>
              <a:spcAft>
                <a:spcPts val="0"/>
              </a:spcAft>
              <a:buNone/>
            </a:pPr>
            <a:r>
              <a:rPr lang="en" sz="1700" dirty="0">
                <a:solidFill>
                  <a:schemeClr val="dk1"/>
                </a:solidFill>
                <a:latin typeface="Georgia"/>
                <a:ea typeface="Georgia"/>
                <a:cs typeface="Georgia"/>
                <a:sym typeface="Georgia"/>
              </a:rPr>
              <a:t>Fall 2023			3 credits  </a:t>
            </a:r>
            <a:endParaRPr sz="1700" dirty="0">
              <a:solidFill>
                <a:schemeClr val="dk1"/>
              </a:solidFill>
              <a:latin typeface="Georgia"/>
              <a:ea typeface="Georgia"/>
              <a:cs typeface="Georgia"/>
              <a:sym typeface="Georgia"/>
            </a:endParaRPr>
          </a:p>
          <a:p>
            <a:pPr marL="0" lvl="0" indent="0" algn="l" rtl="0">
              <a:lnSpc>
                <a:spcPct val="80000"/>
              </a:lnSpc>
              <a:spcBef>
                <a:spcPts val="0"/>
              </a:spcBef>
              <a:spcAft>
                <a:spcPts val="0"/>
              </a:spcAft>
              <a:buClr>
                <a:schemeClr val="dk1"/>
              </a:buClr>
              <a:buSzPts val="1300"/>
              <a:buFont typeface="Arial"/>
              <a:buNone/>
            </a:pPr>
            <a:r>
              <a:rPr lang="en" sz="1700" dirty="0">
                <a:solidFill>
                  <a:schemeClr val="dk1"/>
                </a:solidFill>
                <a:latin typeface="Georgia"/>
                <a:ea typeface="Georgia"/>
                <a:cs typeface="Georgia"/>
                <a:sym typeface="Georgia"/>
              </a:rPr>
              <a:t>Spring I  2024		3 credits</a:t>
            </a:r>
            <a:endParaRPr sz="1600" dirty="0">
              <a:solidFill>
                <a:schemeClr val="dk1"/>
              </a:solidFill>
              <a:latin typeface="Georgia"/>
              <a:ea typeface="Georgia"/>
              <a:cs typeface="Georgia"/>
              <a:sym typeface="Georgia"/>
            </a:endParaRPr>
          </a:p>
          <a:p>
            <a:pPr marL="0" lvl="0" indent="0" algn="l" rtl="0">
              <a:lnSpc>
                <a:spcPct val="80000"/>
              </a:lnSpc>
              <a:spcBef>
                <a:spcPts val="0"/>
              </a:spcBef>
              <a:spcAft>
                <a:spcPts val="0"/>
              </a:spcAft>
              <a:buClr>
                <a:schemeClr val="dk1"/>
              </a:buClr>
              <a:buSzPts val="1300"/>
              <a:buFont typeface="Arial"/>
              <a:buNone/>
            </a:pPr>
            <a:r>
              <a:rPr lang="en" sz="1700" dirty="0">
                <a:solidFill>
                  <a:schemeClr val="dk1"/>
                </a:solidFill>
                <a:latin typeface="Georgia"/>
                <a:ea typeface="Georgia"/>
                <a:cs typeface="Georgia"/>
                <a:sym typeface="Georgia"/>
              </a:rPr>
              <a:t>Spring II 2024		3 credits	 </a:t>
            </a:r>
            <a:endParaRPr sz="1600" dirty="0">
              <a:solidFill>
                <a:schemeClr val="dk1"/>
              </a:solidFill>
              <a:latin typeface="Georgia"/>
              <a:ea typeface="Georgia"/>
              <a:cs typeface="Georgia"/>
              <a:sym typeface="Georgia"/>
            </a:endParaRPr>
          </a:p>
          <a:p>
            <a:pPr marL="0" lvl="0" indent="0" algn="l" rtl="0">
              <a:lnSpc>
                <a:spcPct val="80000"/>
              </a:lnSpc>
              <a:spcBef>
                <a:spcPts val="0"/>
              </a:spcBef>
              <a:spcAft>
                <a:spcPts val="0"/>
              </a:spcAft>
              <a:buClr>
                <a:schemeClr val="dk1"/>
              </a:buClr>
              <a:buSzPts val="1300"/>
              <a:buFont typeface="Arial"/>
              <a:buNone/>
            </a:pPr>
            <a:r>
              <a:rPr lang="en" sz="1700" dirty="0">
                <a:solidFill>
                  <a:schemeClr val="dk1"/>
                </a:solidFill>
                <a:latin typeface="Georgia"/>
                <a:ea typeface="Georgia"/>
                <a:cs typeface="Georgia"/>
                <a:sym typeface="Georgia"/>
              </a:rPr>
              <a:t>Summer 2024		3 credits </a:t>
            </a:r>
            <a:endParaRPr sz="1700" dirty="0">
              <a:solidFill>
                <a:schemeClr val="dk1"/>
              </a:solidFill>
              <a:latin typeface="Georgia"/>
              <a:ea typeface="Georgia"/>
              <a:cs typeface="Georgia"/>
              <a:sym typeface="Georgia"/>
            </a:endParaRPr>
          </a:p>
          <a:p>
            <a:pPr marL="0" lvl="0" indent="0" algn="l" rtl="0">
              <a:lnSpc>
                <a:spcPct val="80000"/>
              </a:lnSpc>
              <a:spcBef>
                <a:spcPts val="0"/>
              </a:spcBef>
              <a:spcAft>
                <a:spcPts val="0"/>
              </a:spcAft>
              <a:buClr>
                <a:schemeClr val="dk1"/>
              </a:buClr>
              <a:buSzPts val="1300"/>
              <a:buFont typeface="Arial"/>
              <a:buNone/>
            </a:pPr>
            <a:r>
              <a:rPr lang="en" sz="1700" dirty="0">
                <a:solidFill>
                  <a:schemeClr val="dk1"/>
                </a:solidFill>
                <a:latin typeface="Georgia"/>
                <a:ea typeface="Georgia"/>
                <a:cs typeface="Georgia"/>
                <a:sym typeface="Georgia"/>
              </a:rPr>
              <a:t>Fall 2024			3 credits</a:t>
            </a:r>
            <a:endParaRPr sz="1600" dirty="0">
              <a:solidFill>
                <a:schemeClr val="dk1"/>
              </a:solidFill>
              <a:latin typeface="Georgia"/>
              <a:ea typeface="Georgia"/>
              <a:cs typeface="Georgia"/>
              <a:sym typeface="Georgia"/>
            </a:endParaRPr>
          </a:p>
          <a:p>
            <a:pPr marL="0" lvl="0" indent="0" algn="l" rtl="0">
              <a:lnSpc>
                <a:spcPct val="80000"/>
              </a:lnSpc>
              <a:spcBef>
                <a:spcPts val="0"/>
              </a:spcBef>
              <a:spcAft>
                <a:spcPts val="0"/>
              </a:spcAft>
              <a:buClr>
                <a:schemeClr val="dk1"/>
              </a:buClr>
              <a:buSzPts val="1300"/>
              <a:buFont typeface="Arial"/>
              <a:buNone/>
            </a:pPr>
            <a:r>
              <a:rPr lang="en" sz="1600" dirty="0">
                <a:solidFill>
                  <a:schemeClr val="dk1"/>
                </a:solidFill>
                <a:latin typeface="Georgia"/>
                <a:ea typeface="Georgia"/>
                <a:cs typeface="Georgia"/>
                <a:sym typeface="Georgia"/>
              </a:rPr>
              <a:t>Spring 1 2025		3 credits </a:t>
            </a:r>
            <a:endParaRPr sz="1600" dirty="0">
              <a:solidFill>
                <a:schemeClr val="dk1"/>
              </a:solidFill>
              <a:latin typeface="Georgia"/>
              <a:ea typeface="Georgia"/>
              <a:cs typeface="Georgia"/>
              <a:sym typeface="Georgia"/>
            </a:endParaRPr>
          </a:p>
          <a:p>
            <a:pPr marL="0" lvl="0" indent="0" algn="l" rtl="0">
              <a:lnSpc>
                <a:spcPct val="80000"/>
              </a:lnSpc>
              <a:spcBef>
                <a:spcPts val="0"/>
              </a:spcBef>
              <a:spcAft>
                <a:spcPts val="0"/>
              </a:spcAft>
              <a:buClr>
                <a:schemeClr val="dk1"/>
              </a:buClr>
              <a:buSzPts val="1300"/>
              <a:buFont typeface="Arial"/>
              <a:buNone/>
            </a:pPr>
            <a:r>
              <a:rPr lang="en" sz="1600" dirty="0">
                <a:solidFill>
                  <a:schemeClr val="dk1"/>
                </a:solidFill>
                <a:latin typeface="Georgia"/>
                <a:ea typeface="Georgia"/>
                <a:cs typeface="Georgia"/>
                <a:sym typeface="Georgia"/>
              </a:rPr>
              <a:t>Spring 2 2025		3 credits</a:t>
            </a:r>
            <a:endParaRPr sz="1600" dirty="0">
              <a:solidFill>
                <a:schemeClr val="dk1"/>
              </a:solidFill>
              <a:latin typeface="Georgia"/>
              <a:ea typeface="Georgia"/>
              <a:cs typeface="Georgia"/>
              <a:sym typeface="Georgia"/>
            </a:endParaRPr>
          </a:p>
          <a:p>
            <a:pPr marL="0" lvl="0" indent="0" algn="l" rtl="0">
              <a:lnSpc>
                <a:spcPct val="80000"/>
              </a:lnSpc>
              <a:spcBef>
                <a:spcPts val="0"/>
              </a:spcBef>
              <a:spcAft>
                <a:spcPts val="0"/>
              </a:spcAft>
              <a:buClr>
                <a:schemeClr val="dk1"/>
              </a:buClr>
              <a:buSzPts val="1300"/>
              <a:buFont typeface="Arial"/>
              <a:buNone/>
            </a:pPr>
            <a:r>
              <a:rPr lang="en" sz="1600" dirty="0">
                <a:solidFill>
                  <a:schemeClr val="dk1"/>
                </a:solidFill>
                <a:latin typeface="Georgia"/>
                <a:ea typeface="Georgia"/>
                <a:cs typeface="Georgia"/>
                <a:sym typeface="Georgia"/>
              </a:rPr>
              <a:t>Summer 2025		3 credits</a:t>
            </a:r>
            <a:endParaRPr sz="1600" dirty="0">
              <a:solidFill>
                <a:schemeClr val="dk1"/>
              </a:solidFill>
              <a:latin typeface="Georgia"/>
              <a:ea typeface="Georgia"/>
              <a:cs typeface="Georgia"/>
              <a:sym typeface="Georgia"/>
            </a:endParaRPr>
          </a:p>
          <a:p>
            <a:pPr marL="0" lvl="0" indent="0" algn="l" rtl="0">
              <a:lnSpc>
                <a:spcPct val="80000"/>
              </a:lnSpc>
              <a:spcBef>
                <a:spcPts val="0"/>
              </a:spcBef>
              <a:spcAft>
                <a:spcPts val="0"/>
              </a:spcAft>
              <a:buNone/>
            </a:pPr>
            <a:r>
              <a:rPr lang="en" sz="1600" dirty="0">
                <a:solidFill>
                  <a:schemeClr val="dk1"/>
                </a:solidFill>
                <a:latin typeface="Georgia"/>
                <a:ea typeface="Georgia"/>
                <a:cs typeface="Georgia"/>
                <a:sym typeface="Georgia"/>
              </a:rPr>
              <a:t>Fall 2025			3 credits </a:t>
            </a:r>
            <a:endParaRPr sz="1600" dirty="0">
              <a:solidFill>
                <a:schemeClr val="dk1"/>
              </a:solidFill>
              <a:latin typeface="Georgia"/>
              <a:ea typeface="Georgia"/>
              <a:cs typeface="Georgia"/>
              <a:sym typeface="Georgia"/>
            </a:endParaRPr>
          </a:p>
          <a:p>
            <a:pPr marL="0" lvl="0" indent="0" algn="l" rtl="0">
              <a:lnSpc>
                <a:spcPct val="80000"/>
              </a:lnSpc>
              <a:spcBef>
                <a:spcPts val="0"/>
              </a:spcBef>
              <a:spcAft>
                <a:spcPts val="0"/>
              </a:spcAft>
              <a:buNone/>
            </a:pPr>
            <a:r>
              <a:rPr lang="en" sz="1600" dirty="0">
                <a:solidFill>
                  <a:schemeClr val="dk1"/>
                </a:solidFill>
                <a:latin typeface="Georgia"/>
                <a:ea typeface="Georgia"/>
                <a:cs typeface="Georgia"/>
                <a:sym typeface="Georgia"/>
              </a:rPr>
              <a:t>Spring I 2026		3 credits</a:t>
            </a:r>
            <a:endParaRPr sz="1600" dirty="0">
              <a:solidFill>
                <a:schemeClr val="dk1"/>
              </a:solidFill>
              <a:latin typeface="Georgia"/>
              <a:ea typeface="Georgia"/>
              <a:cs typeface="Georgia"/>
              <a:sym typeface="Georgia"/>
            </a:endParaRPr>
          </a:p>
          <a:p>
            <a:pPr marL="0" lvl="0" indent="0" algn="l" rtl="0">
              <a:lnSpc>
                <a:spcPct val="80000"/>
              </a:lnSpc>
              <a:spcBef>
                <a:spcPts val="0"/>
              </a:spcBef>
              <a:spcAft>
                <a:spcPts val="0"/>
              </a:spcAft>
              <a:buNone/>
            </a:pPr>
            <a:r>
              <a:rPr lang="en" sz="1600" dirty="0">
                <a:solidFill>
                  <a:schemeClr val="dk1"/>
                </a:solidFill>
                <a:latin typeface="Georgia"/>
                <a:ea typeface="Georgia"/>
                <a:cs typeface="Georgia"/>
                <a:sym typeface="Georgia"/>
              </a:rPr>
              <a:t>Spring II 2026		3 credits</a:t>
            </a:r>
            <a:endParaRPr sz="1600" dirty="0">
              <a:solidFill>
                <a:schemeClr val="dk1"/>
              </a:solidFill>
              <a:latin typeface="Georgia"/>
              <a:ea typeface="Georgia"/>
              <a:cs typeface="Georgia"/>
              <a:sym typeface="Georgia"/>
            </a:endParaRPr>
          </a:p>
          <a:p>
            <a:pPr marL="0" lvl="0" indent="0" algn="l" rtl="0">
              <a:lnSpc>
                <a:spcPct val="80000"/>
              </a:lnSpc>
              <a:spcBef>
                <a:spcPts val="0"/>
              </a:spcBef>
              <a:spcAft>
                <a:spcPts val="0"/>
              </a:spcAft>
              <a:buClr>
                <a:schemeClr val="dk1"/>
              </a:buClr>
              <a:buSzPts val="1300"/>
              <a:buFont typeface="Arial"/>
              <a:buNone/>
            </a:pPr>
            <a:endParaRPr sz="1600" dirty="0">
              <a:solidFill>
                <a:schemeClr val="dk1"/>
              </a:solidFill>
              <a:latin typeface="Georgia"/>
              <a:ea typeface="Georgia"/>
              <a:cs typeface="Georgia"/>
              <a:sym typeface="Georgia"/>
            </a:endParaRPr>
          </a:p>
        </p:txBody>
      </p:sp>
      <p:sp>
        <p:nvSpPr>
          <p:cNvPr id="234" name="Google Shape;234;g24cb07992a9_0_103"/>
          <p:cNvSpPr txBox="1"/>
          <p:nvPr/>
        </p:nvSpPr>
        <p:spPr>
          <a:xfrm>
            <a:off x="6554163" y="4764109"/>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chemeClr val="dk1"/>
                </a:solidFill>
                <a:latin typeface="Montserrat Medium"/>
                <a:ea typeface="Montserrat Medium"/>
                <a:cs typeface="Montserrat Medium"/>
                <a:sym typeface="Montserrat Medium"/>
              </a:rPr>
              <a:t>16</a:t>
            </a:fld>
            <a:endParaRPr sz="900" b="0" i="0" u="none" strike="noStrike" cap="none">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3"/>
          <p:cNvSpPr txBox="1">
            <a:spLocks noGrp="1"/>
          </p:cNvSpPr>
          <p:nvPr>
            <p:ph type="body" idx="1"/>
          </p:nvPr>
        </p:nvSpPr>
        <p:spPr>
          <a:xfrm>
            <a:off x="520800" y="499975"/>
            <a:ext cx="7886700" cy="40770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750"/>
              </a:spcBef>
              <a:spcAft>
                <a:spcPts val="0"/>
              </a:spcAft>
              <a:buClr>
                <a:srgbClr val="828383"/>
              </a:buClr>
              <a:buSzPts val="1200"/>
              <a:buNone/>
            </a:pPr>
            <a:r>
              <a:rPr lang="en" b="0">
                <a:latin typeface="Montserrat ExtraBold"/>
                <a:ea typeface="Montserrat ExtraBold"/>
                <a:cs typeface="Montserrat ExtraBold"/>
                <a:sym typeface="Montserrat ExtraBold"/>
              </a:rPr>
              <a:t>ADMISSIONS</a:t>
            </a:r>
            <a:endParaRPr b="0">
              <a:latin typeface="Montserrat ExtraBold"/>
              <a:ea typeface="Montserrat ExtraBold"/>
              <a:cs typeface="Montserrat ExtraBold"/>
              <a:sym typeface="Montserrat Extra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4"/>
          <p:cNvSpPr txBox="1"/>
          <p:nvPr/>
        </p:nvSpPr>
        <p:spPr>
          <a:xfrm>
            <a:off x="705763" y="3753025"/>
            <a:ext cx="7732500" cy="4002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Zilla Slab Medium"/>
                <a:ea typeface="Zilla Slab Medium"/>
                <a:cs typeface="Zilla Slab Medium"/>
                <a:sym typeface="Zilla Slab Medium"/>
              </a:rPr>
              <a:t>* </a:t>
            </a:r>
            <a:r>
              <a:rPr lang="en" sz="1100" b="0" i="1" u="none" strike="noStrike" cap="none">
                <a:solidFill>
                  <a:srgbClr val="000000"/>
                </a:solidFill>
                <a:latin typeface="Zilla Slab Medium"/>
                <a:ea typeface="Zilla Slab Medium"/>
                <a:cs typeface="Zilla Slab Medium"/>
                <a:sym typeface="Zilla Slab Medium"/>
              </a:rPr>
              <a:t>Conditional admission is possible for students who have GPAs that are under 3.0. </a:t>
            </a:r>
            <a:endParaRPr sz="1100" b="0" i="1" u="none" strike="noStrike" cap="none">
              <a:solidFill>
                <a:srgbClr val="000000"/>
              </a:solidFill>
              <a:latin typeface="Zilla Slab Medium"/>
              <a:ea typeface="Zilla Slab Medium"/>
              <a:cs typeface="Zilla Slab Medium"/>
              <a:sym typeface="Zilla Slab Medium"/>
            </a:endParaRPr>
          </a:p>
        </p:txBody>
      </p:sp>
      <p:sp>
        <p:nvSpPr>
          <p:cNvPr id="245" name="Google Shape;245;p24"/>
          <p:cNvSpPr txBox="1">
            <a:spLocks noGrp="1"/>
          </p:cNvSpPr>
          <p:nvPr>
            <p:ph type="title"/>
          </p:nvPr>
        </p:nvSpPr>
        <p:spPr>
          <a:xfrm>
            <a:off x="620575" y="160625"/>
            <a:ext cx="7868700" cy="745800"/>
          </a:xfrm>
          <a:prstGeom prst="rect">
            <a:avLst/>
          </a:prstGeom>
          <a:solidFill>
            <a:schemeClr val="lt1"/>
          </a:solidFill>
          <a:ln>
            <a:noFill/>
          </a:ln>
        </p:spPr>
        <p:txBody>
          <a:bodyPr spcFirstLastPara="1" wrap="square" lIns="91425" tIns="0" rIns="0" bIns="0" anchor="ctr" anchorCtr="0">
            <a:noAutofit/>
          </a:bodyPr>
          <a:lstStyle/>
          <a:p>
            <a:pPr marL="0" lvl="0" indent="0" algn="ctr" rtl="0">
              <a:lnSpc>
                <a:spcPct val="80000"/>
              </a:lnSpc>
              <a:spcBef>
                <a:spcPts val="0"/>
              </a:spcBef>
              <a:spcAft>
                <a:spcPts val="0"/>
              </a:spcAft>
              <a:buClr>
                <a:schemeClr val="dk1"/>
              </a:buClr>
              <a:buSzPts val="3000"/>
              <a:buFont typeface="Verdana"/>
              <a:buNone/>
            </a:pPr>
            <a:r>
              <a:rPr lang="en" sz="3300" b="0">
                <a:solidFill>
                  <a:srgbClr val="990000"/>
                </a:solidFill>
                <a:latin typeface="Montserrat ExtraBold"/>
                <a:ea typeface="Montserrat ExtraBold"/>
                <a:cs typeface="Montserrat ExtraBold"/>
                <a:sym typeface="Montserrat ExtraBold"/>
              </a:rPr>
              <a:t>ADMISSIONS REQUIREMENTS</a:t>
            </a:r>
            <a:endParaRPr sz="3300" b="0">
              <a:solidFill>
                <a:srgbClr val="990000"/>
              </a:solidFill>
              <a:latin typeface="Montserrat ExtraBold"/>
              <a:ea typeface="Montserrat ExtraBold"/>
              <a:cs typeface="Montserrat ExtraBold"/>
              <a:sym typeface="Montserrat ExtraBold"/>
            </a:endParaRPr>
          </a:p>
        </p:txBody>
      </p:sp>
      <p:graphicFrame>
        <p:nvGraphicFramePr>
          <p:cNvPr id="246" name="Google Shape;246;p24"/>
          <p:cNvGraphicFramePr/>
          <p:nvPr/>
        </p:nvGraphicFramePr>
        <p:xfrm>
          <a:off x="1414063" y="913850"/>
          <a:ext cx="6315875" cy="2583155"/>
        </p:xfrm>
        <a:graphic>
          <a:graphicData uri="http://schemas.openxmlformats.org/drawingml/2006/table">
            <a:tbl>
              <a:tblPr>
                <a:noFill/>
                <a:tableStyleId>{A3B074BB-18F6-4E89-9692-65D707F98E8D}</a:tableStyleId>
              </a:tblPr>
              <a:tblGrid>
                <a:gridCol w="4804650">
                  <a:extLst>
                    <a:ext uri="{9D8B030D-6E8A-4147-A177-3AD203B41FA5}">
                      <a16:colId xmlns:a16="http://schemas.microsoft.com/office/drawing/2014/main" val="20000"/>
                    </a:ext>
                  </a:extLst>
                </a:gridCol>
                <a:gridCol w="1511225">
                  <a:extLst>
                    <a:ext uri="{9D8B030D-6E8A-4147-A177-3AD203B41FA5}">
                      <a16:colId xmlns:a16="http://schemas.microsoft.com/office/drawing/2014/main" val="20001"/>
                    </a:ext>
                  </a:extLst>
                </a:gridCol>
              </a:tblGrid>
              <a:tr h="550750">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a:latin typeface="Montserrat SemiBold"/>
                          <a:ea typeface="Montserrat SemiBold"/>
                          <a:cs typeface="Montserrat SemiBold"/>
                          <a:sym typeface="Montserrat SemiBold"/>
                        </a:rPr>
                        <a:t>Requirement</a:t>
                      </a:r>
                      <a:endParaRPr sz="1300" u="none" strike="noStrike" cap="none">
                        <a:latin typeface="Montserrat SemiBold"/>
                        <a:ea typeface="Montserrat SemiBold"/>
                        <a:cs typeface="Montserrat SemiBold"/>
                        <a:sym typeface="Montserrat SemiBold"/>
                      </a:endParaRPr>
                    </a:p>
                  </a:txBody>
                  <a:tcPr marL="91425" marR="91425" marT="91425" marB="91425">
                    <a:solidFill>
                      <a:srgbClr val="F0F0F0"/>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a:latin typeface="Montserrat SemiBold"/>
                          <a:ea typeface="Montserrat SemiBold"/>
                          <a:cs typeface="Montserrat SemiBold"/>
                          <a:sym typeface="Montserrat SemiBold"/>
                        </a:rPr>
                        <a:t>Domestic Students</a:t>
                      </a:r>
                      <a:endParaRPr sz="1300" u="none" strike="noStrike" cap="none">
                        <a:latin typeface="Montserrat SemiBold"/>
                        <a:ea typeface="Montserrat SemiBold"/>
                        <a:cs typeface="Montserrat SemiBold"/>
                        <a:sym typeface="Montserrat SemiBold"/>
                      </a:endParaRPr>
                    </a:p>
                  </a:txBody>
                  <a:tcPr marL="91425" marR="91425" marT="91425" marB="91425">
                    <a:solidFill>
                      <a:srgbClr val="F0F0F0"/>
                    </a:solidFill>
                  </a:tcPr>
                </a:tc>
                <a:extLst>
                  <a:ext uri="{0D108BD9-81ED-4DB2-BD59-A6C34878D82A}">
                    <a16:rowId xmlns:a16="http://schemas.microsoft.com/office/drawing/2014/main" val="10000"/>
                  </a:ext>
                </a:extLst>
              </a:tr>
              <a:tr h="37682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Zilla Slab Medium"/>
                          <a:ea typeface="Zilla Slab Medium"/>
                          <a:cs typeface="Zilla Slab Medium"/>
                          <a:sym typeface="Zilla Slab Medium"/>
                        </a:rPr>
                        <a:t>Bachelor’s degree (</a:t>
                      </a:r>
                      <a:r>
                        <a:rPr lang="en" sz="1200" u="none" strike="noStrike" cap="none">
                          <a:solidFill>
                            <a:schemeClr val="dk1"/>
                          </a:solidFill>
                          <a:latin typeface="Zilla Slab Medium"/>
                          <a:ea typeface="Zilla Slab Medium"/>
                          <a:cs typeface="Zilla Slab Medium"/>
                          <a:sym typeface="Zilla Slab Medium"/>
                        </a:rPr>
                        <a:t>3.0 GPA*  </a:t>
                      </a:r>
                      <a:r>
                        <a:rPr lang="en" sz="1200" u="none" strike="noStrike" cap="none">
                          <a:latin typeface="Zilla Slab Medium"/>
                          <a:ea typeface="Zilla Slab Medium"/>
                          <a:cs typeface="Zilla Slab Medium"/>
                          <a:sym typeface="Zilla Slab Medium"/>
                        </a:rPr>
                        <a:t>verified with official transcripts)</a:t>
                      </a:r>
                      <a:endParaRPr sz="1200" u="none" strike="noStrike" cap="none">
                        <a:latin typeface="Zilla Slab Medium"/>
                        <a:ea typeface="Zilla Slab Medium"/>
                        <a:cs typeface="Zilla Slab Medium"/>
                        <a:sym typeface="Zilla Slab Medium"/>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Zilla Slab Medium"/>
                        <a:ea typeface="Zilla Slab Medium"/>
                        <a:cs typeface="Zilla Slab Medium"/>
                        <a:sym typeface="Zilla Slab Medium"/>
                      </a:endParaRPr>
                    </a:p>
                  </a:txBody>
                  <a:tcPr marL="91425" marR="91425" marT="91425" marB="91425"/>
                </a:tc>
                <a:extLst>
                  <a:ext uri="{0D108BD9-81ED-4DB2-BD59-A6C34878D82A}">
                    <a16:rowId xmlns:a16="http://schemas.microsoft.com/office/drawing/2014/main" val="10001"/>
                  </a:ext>
                </a:extLst>
              </a:tr>
              <a:tr h="37682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Zilla Slab Medium"/>
                          <a:ea typeface="Zilla Slab Medium"/>
                          <a:cs typeface="Zilla Slab Medium"/>
                          <a:sym typeface="Zilla Slab Medium"/>
                        </a:rPr>
                        <a:t>Resume</a:t>
                      </a:r>
                      <a:endParaRPr sz="1200" u="none" strike="noStrike" cap="none">
                        <a:latin typeface="Zilla Slab Medium"/>
                        <a:ea typeface="Zilla Slab Medium"/>
                        <a:cs typeface="Zilla Slab Medium"/>
                        <a:sym typeface="Zilla Slab Medium"/>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latin typeface="Zilla Slab Medium"/>
                        <a:ea typeface="Zilla Slab Medium"/>
                        <a:cs typeface="Zilla Slab Medium"/>
                        <a:sym typeface="Zilla Slab Medium"/>
                      </a:endParaRPr>
                    </a:p>
                  </a:txBody>
                  <a:tcPr marL="91425" marR="91425" marT="91425" marB="91425"/>
                </a:tc>
                <a:extLst>
                  <a:ext uri="{0D108BD9-81ED-4DB2-BD59-A6C34878D82A}">
                    <a16:rowId xmlns:a16="http://schemas.microsoft.com/office/drawing/2014/main" val="10002"/>
                  </a:ext>
                </a:extLst>
              </a:tr>
              <a:tr h="37682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Zilla Slab Medium"/>
                          <a:ea typeface="Zilla Slab Medium"/>
                          <a:cs typeface="Zilla Slab Medium"/>
                          <a:sym typeface="Zilla Slab Medium"/>
                        </a:rPr>
                        <a:t>Personal Statement</a:t>
                      </a:r>
                      <a:endParaRPr sz="1200" u="none" strike="noStrike" cap="none">
                        <a:latin typeface="Zilla Slab Medium"/>
                        <a:ea typeface="Zilla Slab Medium"/>
                        <a:cs typeface="Zilla Slab Medium"/>
                        <a:sym typeface="Zilla Slab Medium"/>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latin typeface="Zilla Slab Medium"/>
                        <a:ea typeface="Zilla Slab Medium"/>
                        <a:cs typeface="Zilla Slab Medium"/>
                        <a:sym typeface="Zilla Slab Medium"/>
                      </a:endParaRPr>
                    </a:p>
                  </a:txBody>
                  <a:tcPr marL="91425" marR="91425" marT="91425" marB="91425"/>
                </a:tc>
                <a:extLst>
                  <a:ext uri="{0D108BD9-81ED-4DB2-BD59-A6C34878D82A}">
                    <a16:rowId xmlns:a16="http://schemas.microsoft.com/office/drawing/2014/main" val="10003"/>
                  </a:ext>
                </a:extLst>
              </a:tr>
              <a:tr h="376825">
                <a:tc>
                  <a:txBody>
                    <a:bodyPr/>
                    <a:lstStyle/>
                    <a:p>
                      <a:pPr marL="0" marR="0" lvl="0" indent="0" algn="l" rtl="0">
                        <a:lnSpc>
                          <a:spcPct val="100000"/>
                        </a:lnSpc>
                        <a:spcBef>
                          <a:spcPts val="0"/>
                        </a:spcBef>
                        <a:spcAft>
                          <a:spcPts val="0"/>
                        </a:spcAft>
                        <a:buClr>
                          <a:srgbClr val="000000"/>
                        </a:buClr>
                        <a:buSzPts val="1200"/>
                        <a:buFont typeface="Arial"/>
                        <a:buNone/>
                      </a:pPr>
                      <a:r>
                        <a:rPr lang="en" sz="1200">
                          <a:latin typeface="Zilla Slab Medium"/>
                          <a:ea typeface="Zilla Slab Medium"/>
                          <a:cs typeface="Zilla Slab Medium"/>
                          <a:sym typeface="Zilla Slab Medium"/>
                        </a:rPr>
                        <a:t>Letter of Good Standing from Sponsoring Agency</a:t>
                      </a:r>
                      <a:endParaRPr sz="1200" u="none" strike="noStrike" cap="none">
                        <a:latin typeface="Zilla Slab Medium"/>
                        <a:ea typeface="Zilla Slab Medium"/>
                        <a:cs typeface="Zilla Slab Medium"/>
                        <a:sym typeface="Zilla Slab Medium"/>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latin typeface="Zilla Slab Medium"/>
                        <a:ea typeface="Zilla Slab Medium"/>
                        <a:cs typeface="Zilla Slab Medium"/>
                        <a:sym typeface="Zilla Slab Medium"/>
                      </a:endParaRPr>
                    </a:p>
                  </a:txBody>
                  <a:tcPr marL="91425" marR="91425" marT="91425" marB="91425"/>
                </a:tc>
                <a:extLst>
                  <a:ext uri="{0D108BD9-81ED-4DB2-BD59-A6C34878D82A}">
                    <a16:rowId xmlns:a16="http://schemas.microsoft.com/office/drawing/2014/main" val="10004"/>
                  </a:ext>
                </a:extLst>
              </a:tr>
              <a:tr h="41922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Zilla Slab Medium"/>
                          <a:ea typeface="Zilla Slab Medium"/>
                          <a:cs typeface="Zilla Slab Medium"/>
                          <a:sym typeface="Zilla Slab Medium"/>
                        </a:rPr>
                        <a:t>GRE</a:t>
                      </a:r>
                      <a:endParaRPr sz="1200" u="none" strike="noStrike" cap="none">
                        <a:latin typeface="Zilla Slab Medium"/>
                        <a:ea typeface="Zilla Slab Medium"/>
                        <a:cs typeface="Zilla Slab Medium"/>
                        <a:sym typeface="Zilla Slab Medium"/>
                      </a:endParaRPr>
                    </a:p>
                  </a:txBody>
                  <a:tcPr marL="91425" marR="91425" marT="91425" marB="91425" anchor="ctr">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
                          <a:solidFill>
                            <a:schemeClr val="dk1"/>
                          </a:solidFill>
                          <a:latin typeface="Zilla Slab Medium"/>
                          <a:ea typeface="Zilla Slab Medium"/>
                          <a:cs typeface="Zilla Slab Medium"/>
                          <a:sym typeface="Zilla Slab Medium"/>
                        </a:rPr>
                        <a:t>Not required!</a:t>
                      </a:r>
                      <a:endParaRPr sz="1400" u="none" strike="noStrike" cap="none">
                        <a:latin typeface="Zilla Slab Medium"/>
                        <a:ea typeface="Zilla Slab Medium"/>
                        <a:cs typeface="Zilla Slab Medium"/>
                        <a:sym typeface="Zilla Slab Medium"/>
                      </a:endParaRPr>
                    </a:p>
                  </a:txBody>
                  <a:tcPr marL="91425" marR="91425" marT="91425" marB="91425" anchor="ctr">
                    <a:solidFill>
                      <a:schemeClr val="lt1"/>
                    </a:solidFill>
                  </a:tcPr>
                </a:tc>
                <a:extLst>
                  <a:ext uri="{0D108BD9-81ED-4DB2-BD59-A6C34878D82A}">
                    <a16:rowId xmlns:a16="http://schemas.microsoft.com/office/drawing/2014/main" val="10005"/>
                  </a:ext>
                </a:extLst>
              </a:tr>
            </a:tbl>
          </a:graphicData>
        </a:graphic>
      </p:graphicFrame>
      <p:pic>
        <p:nvPicPr>
          <p:cNvPr id="247" name="Google Shape;247;p24"/>
          <p:cNvPicPr preferRelativeResize="0"/>
          <p:nvPr/>
        </p:nvPicPr>
        <p:blipFill rotWithShape="1">
          <a:blip r:embed="rId3">
            <a:alphaModFix/>
          </a:blip>
          <a:srcRect/>
          <a:stretch/>
        </p:blipFill>
        <p:spPr>
          <a:xfrm>
            <a:off x="6655400" y="1540474"/>
            <a:ext cx="433724" cy="348650"/>
          </a:xfrm>
          <a:prstGeom prst="rect">
            <a:avLst/>
          </a:prstGeom>
          <a:noFill/>
          <a:ln>
            <a:noFill/>
          </a:ln>
        </p:spPr>
      </p:pic>
      <p:pic>
        <p:nvPicPr>
          <p:cNvPr id="248" name="Google Shape;248;p24"/>
          <p:cNvPicPr preferRelativeResize="0"/>
          <p:nvPr/>
        </p:nvPicPr>
        <p:blipFill rotWithShape="1">
          <a:blip r:embed="rId3">
            <a:alphaModFix/>
          </a:blip>
          <a:srcRect/>
          <a:stretch/>
        </p:blipFill>
        <p:spPr>
          <a:xfrm>
            <a:off x="6655400" y="1936674"/>
            <a:ext cx="433724" cy="348650"/>
          </a:xfrm>
          <a:prstGeom prst="rect">
            <a:avLst/>
          </a:prstGeom>
          <a:noFill/>
          <a:ln>
            <a:noFill/>
          </a:ln>
        </p:spPr>
      </p:pic>
      <p:pic>
        <p:nvPicPr>
          <p:cNvPr id="249" name="Google Shape;249;p24"/>
          <p:cNvPicPr preferRelativeResize="0"/>
          <p:nvPr/>
        </p:nvPicPr>
        <p:blipFill rotWithShape="1">
          <a:blip r:embed="rId3">
            <a:alphaModFix/>
          </a:blip>
          <a:srcRect/>
          <a:stretch/>
        </p:blipFill>
        <p:spPr>
          <a:xfrm>
            <a:off x="6655400" y="2332874"/>
            <a:ext cx="433724" cy="348650"/>
          </a:xfrm>
          <a:prstGeom prst="rect">
            <a:avLst/>
          </a:prstGeom>
          <a:noFill/>
          <a:ln>
            <a:noFill/>
          </a:ln>
        </p:spPr>
      </p:pic>
      <p:pic>
        <p:nvPicPr>
          <p:cNvPr id="250" name="Google Shape;250;p24"/>
          <p:cNvPicPr preferRelativeResize="0"/>
          <p:nvPr/>
        </p:nvPicPr>
        <p:blipFill rotWithShape="1">
          <a:blip r:embed="rId3">
            <a:alphaModFix/>
          </a:blip>
          <a:srcRect/>
          <a:stretch/>
        </p:blipFill>
        <p:spPr>
          <a:xfrm>
            <a:off x="6655400" y="2729074"/>
            <a:ext cx="433724" cy="348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5"/>
          <p:cNvSpPr/>
          <p:nvPr/>
        </p:nvSpPr>
        <p:spPr>
          <a:xfrm>
            <a:off x="3386875" y="4423150"/>
            <a:ext cx="5181300" cy="711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5"/>
          <p:cNvSpPr txBox="1"/>
          <p:nvPr/>
        </p:nvSpPr>
        <p:spPr>
          <a:xfrm>
            <a:off x="4865100" y="2198950"/>
            <a:ext cx="5617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5"/>
          <p:cNvSpPr txBox="1"/>
          <p:nvPr/>
        </p:nvSpPr>
        <p:spPr>
          <a:xfrm>
            <a:off x="4572000" y="0"/>
            <a:ext cx="4266000" cy="5143500"/>
          </a:xfrm>
          <a:prstGeom prst="rect">
            <a:avLst/>
          </a:prstGeom>
          <a:solidFill>
            <a:schemeClr val="lt1"/>
          </a:solidFill>
          <a:ln>
            <a:noFill/>
          </a:ln>
        </p:spPr>
        <p:txBody>
          <a:bodyPr spcFirstLastPara="1" wrap="square" lIns="91425" tIns="91425" rIns="91425" bIns="91425" anchor="ctr" anchorCtr="0">
            <a:noAutofit/>
          </a:bodyPr>
          <a:lstStyle/>
          <a:p>
            <a:pPr marL="457200" lvl="0" indent="-330200" algn="l" rtl="0">
              <a:spcBef>
                <a:spcPts val="0"/>
              </a:spcBef>
              <a:spcAft>
                <a:spcPts val="0"/>
              </a:spcAft>
              <a:buClr>
                <a:schemeClr val="dk1"/>
              </a:buClr>
              <a:buSzPts val="1600"/>
              <a:buFont typeface="Times New Roman"/>
              <a:buChar char="●"/>
            </a:pPr>
            <a:r>
              <a:rPr lang="en" sz="1600" dirty="0">
                <a:solidFill>
                  <a:schemeClr val="dk1"/>
                </a:solidFill>
                <a:latin typeface="Times New Roman"/>
                <a:ea typeface="Times New Roman"/>
                <a:cs typeface="Times New Roman"/>
                <a:sym typeface="Times New Roman"/>
              </a:rPr>
              <a:t>Order an official transcript</a:t>
            </a:r>
            <a:endParaRPr sz="1600" dirty="0">
              <a:solidFill>
                <a:schemeClr val="dk1"/>
              </a:solidFill>
              <a:latin typeface="Times New Roman"/>
              <a:ea typeface="Times New Roman"/>
              <a:cs typeface="Times New Roman"/>
              <a:sym typeface="Times New Roman"/>
            </a:endParaRPr>
          </a:p>
          <a:p>
            <a:pPr marL="914400" lvl="1" indent="-330200" algn="l" rtl="0">
              <a:lnSpc>
                <a:spcPct val="90000"/>
              </a:lnSpc>
              <a:spcBef>
                <a:spcPts val="0"/>
              </a:spcBef>
              <a:spcAft>
                <a:spcPts val="0"/>
              </a:spcAft>
              <a:buClr>
                <a:schemeClr val="dk1"/>
              </a:buClr>
              <a:buSzPts val="1600"/>
              <a:buFont typeface="Times New Roman"/>
              <a:buChar char="○"/>
            </a:pPr>
            <a:r>
              <a:rPr lang="en" sz="1600" dirty="0">
                <a:solidFill>
                  <a:schemeClr val="dk1"/>
                </a:solidFill>
                <a:latin typeface="Times New Roman"/>
                <a:ea typeface="Times New Roman"/>
                <a:cs typeface="Times New Roman"/>
                <a:sym typeface="Times New Roman"/>
              </a:rPr>
              <a:t>Send electronic transcripts to: spd_transcripts @stonybrook.edu</a:t>
            </a:r>
            <a:endParaRPr sz="1600" dirty="0">
              <a:solidFill>
                <a:schemeClr val="dk1"/>
              </a:solidFill>
              <a:latin typeface="Times New Roman"/>
              <a:ea typeface="Times New Roman"/>
              <a:cs typeface="Times New Roman"/>
              <a:sym typeface="Times New Roman"/>
            </a:endParaRPr>
          </a:p>
          <a:p>
            <a:pPr marL="914400" lvl="1" indent="-330200" algn="l" rtl="0">
              <a:lnSpc>
                <a:spcPct val="90000"/>
              </a:lnSpc>
              <a:spcBef>
                <a:spcPts val="0"/>
              </a:spcBef>
              <a:spcAft>
                <a:spcPts val="0"/>
              </a:spcAft>
              <a:buClr>
                <a:schemeClr val="dk1"/>
              </a:buClr>
              <a:buSzPts val="1600"/>
              <a:buFont typeface="Times New Roman"/>
              <a:buChar char="○"/>
            </a:pPr>
            <a:r>
              <a:rPr lang="en" sz="1600" dirty="0">
                <a:solidFill>
                  <a:schemeClr val="dk1"/>
                </a:solidFill>
                <a:latin typeface="Times New Roman"/>
                <a:ea typeface="Times New Roman"/>
                <a:cs typeface="Times New Roman"/>
                <a:sym typeface="Times New Roman"/>
              </a:rPr>
              <a:t>Send hard copy transcripts to: Graduate Program Director </a:t>
            </a:r>
          </a:p>
          <a:p>
            <a:pPr marL="584200" lvl="1" algn="l" rtl="0">
              <a:lnSpc>
                <a:spcPct val="90000"/>
              </a:lnSpc>
              <a:spcBef>
                <a:spcPts val="0"/>
              </a:spcBef>
              <a:spcAft>
                <a:spcPts val="0"/>
              </a:spcAft>
              <a:buClr>
                <a:schemeClr val="dk1"/>
              </a:buClr>
              <a:buSzPts val="1600"/>
            </a:pPr>
            <a:r>
              <a:rPr lang="en" sz="1600" dirty="0">
                <a:solidFill>
                  <a:schemeClr val="dk1"/>
                </a:solidFill>
                <a:latin typeface="Times New Roman"/>
                <a:ea typeface="Times New Roman"/>
                <a:cs typeface="Times New Roman"/>
                <a:sym typeface="Times New Roman"/>
              </a:rPr>
              <a:t>	Computer Science Room 2321 Stony 	Brook, NY 11794-4434</a:t>
            </a:r>
            <a:endParaRPr sz="1600" dirty="0">
              <a:solidFill>
                <a:schemeClr val="dk1"/>
              </a:solidFill>
              <a:latin typeface="Times New Roman"/>
              <a:ea typeface="Times New Roman"/>
              <a:cs typeface="Times New Roman"/>
              <a:sym typeface="Times New Roman"/>
            </a:endParaRPr>
          </a:p>
          <a:p>
            <a:pPr marL="914400" lvl="1" indent="-330200" algn="l" rtl="0">
              <a:lnSpc>
                <a:spcPct val="90000"/>
              </a:lnSpc>
              <a:spcBef>
                <a:spcPts val="0"/>
              </a:spcBef>
              <a:spcAft>
                <a:spcPts val="0"/>
              </a:spcAft>
              <a:buClr>
                <a:schemeClr val="dk1"/>
              </a:buClr>
              <a:buSzPts val="1600"/>
              <a:buFont typeface="Times New Roman"/>
              <a:buChar char="○"/>
            </a:pPr>
            <a:r>
              <a:rPr lang="en" sz="1600" dirty="0">
                <a:solidFill>
                  <a:schemeClr val="dk1"/>
                </a:solidFill>
                <a:latin typeface="Times New Roman"/>
                <a:ea typeface="Times New Roman"/>
                <a:cs typeface="Times New Roman"/>
                <a:sym typeface="Times New Roman"/>
              </a:rPr>
              <a:t>International transcripts require a WES evaluation – </a:t>
            </a:r>
            <a:r>
              <a:rPr lang="en" sz="1600" u="sng" dirty="0">
                <a:solidFill>
                  <a:schemeClr val="hlink"/>
                </a:solidFill>
                <a:latin typeface="Times New Roman"/>
                <a:ea typeface="Times New Roman"/>
                <a:cs typeface="Times New Roman"/>
                <a:sym typeface="Times New Roman"/>
                <a:hlinkClick r:id="rId3"/>
              </a:rPr>
              <a:t>www.wes.org</a:t>
            </a:r>
            <a:endParaRPr sz="1600" dirty="0">
              <a:solidFill>
                <a:schemeClr val="dk1"/>
              </a:solidFill>
              <a:latin typeface="Times New Roman"/>
              <a:ea typeface="Times New Roman"/>
              <a:cs typeface="Times New Roman"/>
              <a:sym typeface="Times New Roman"/>
            </a:endParaRPr>
          </a:p>
          <a:p>
            <a:pPr marL="914400" lvl="1" indent="-330200" algn="l" rtl="0">
              <a:lnSpc>
                <a:spcPct val="90000"/>
              </a:lnSpc>
              <a:spcBef>
                <a:spcPts val="0"/>
              </a:spcBef>
              <a:spcAft>
                <a:spcPts val="0"/>
              </a:spcAft>
              <a:buClr>
                <a:schemeClr val="dk1"/>
              </a:buClr>
              <a:buSzPts val="1600"/>
              <a:buFont typeface="Times New Roman"/>
              <a:buChar char="○"/>
            </a:pPr>
            <a:r>
              <a:rPr lang="en" sz="1600" dirty="0">
                <a:solidFill>
                  <a:schemeClr val="dk1"/>
                </a:solidFill>
                <a:latin typeface="Times New Roman"/>
                <a:ea typeface="Times New Roman"/>
                <a:cs typeface="Times New Roman"/>
                <a:sym typeface="Times New Roman"/>
              </a:rPr>
              <a:t>TOEFL scores not required if English is your 1st or 2nd Language</a:t>
            </a:r>
            <a:endParaRPr sz="1600"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endParaRPr sz="1600" dirty="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dirty="0">
                <a:solidFill>
                  <a:schemeClr val="dk1"/>
                </a:solidFill>
                <a:latin typeface="Times New Roman"/>
                <a:ea typeface="Times New Roman"/>
                <a:cs typeface="Times New Roman"/>
                <a:sym typeface="Times New Roman"/>
              </a:rPr>
              <a:t>Start to prepare your personal statement</a:t>
            </a:r>
            <a:endParaRPr sz="1600" dirty="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dirty="0">
                <a:solidFill>
                  <a:schemeClr val="dk1"/>
                </a:solidFill>
                <a:latin typeface="Times New Roman"/>
                <a:ea typeface="Times New Roman"/>
                <a:cs typeface="Times New Roman"/>
                <a:sym typeface="Times New Roman"/>
              </a:rPr>
              <a:t>Update your resume</a:t>
            </a:r>
            <a:endParaRPr sz="1600" dirty="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dirty="0">
                <a:solidFill>
                  <a:schemeClr val="dk1"/>
                </a:solidFill>
                <a:latin typeface="Times New Roman"/>
                <a:ea typeface="Times New Roman"/>
                <a:cs typeface="Times New Roman"/>
                <a:sym typeface="Times New Roman"/>
              </a:rPr>
              <a:t>When you apply, you must choose to apply as a Human Services cohort applicant. Look for the name of your agency.</a:t>
            </a:r>
            <a:endParaRPr sz="1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endParaRPr sz="1500" dirty="0">
              <a:solidFill>
                <a:schemeClr val="dk1"/>
              </a:solidFill>
              <a:latin typeface="Montserrat ExtraBold"/>
              <a:ea typeface="Montserrat ExtraBold"/>
              <a:cs typeface="Montserrat ExtraBold"/>
              <a:sym typeface="Montserrat ExtraBold"/>
            </a:endParaRPr>
          </a:p>
        </p:txBody>
      </p:sp>
      <p:sp>
        <p:nvSpPr>
          <p:cNvPr id="258" name="Google Shape;258;p25"/>
          <p:cNvSpPr txBox="1">
            <a:spLocks noGrp="1"/>
          </p:cNvSpPr>
          <p:nvPr>
            <p:ph type="title"/>
          </p:nvPr>
        </p:nvSpPr>
        <p:spPr>
          <a:xfrm>
            <a:off x="188875" y="0"/>
            <a:ext cx="4266000" cy="5143500"/>
          </a:xfrm>
          <a:prstGeom prst="rect">
            <a:avLst/>
          </a:prstGeom>
          <a:solidFill>
            <a:srgbClr val="990000"/>
          </a:solid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dk1"/>
              </a:buClr>
              <a:buSzPts val="3000"/>
              <a:buFont typeface="Verdana"/>
              <a:buNone/>
            </a:pPr>
            <a:r>
              <a:rPr lang="en" sz="3300">
                <a:solidFill>
                  <a:schemeClr val="lt1"/>
                </a:solidFill>
              </a:rPr>
              <a:t>Next Steps</a:t>
            </a:r>
            <a:endParaRPr sz="3300" b="0">
              <a:solidFill>
                <a:schemeClr val="lt1"/>
              </a:solidFill>
              <a:latin typeface="Montserrat ExtraBold"/>
              <a:ea typeface="Montserrat ExtraBold"/>
              <a:cs typeface="Montserrat ExtraBold"/>
              <a:sym typeface="Montserrat ExtraBold"/>
            </a:endParaRPr>
          </a:p>
        </p:txBody>
      </p:sp>
      <p:sp>
        <p:nvSpPr>
          <p:cNvPr id="259" name="Google Shape;259;p25"/>
          <p:cNvSpPr txBox="1"/>
          <p:nvPr/>
        </p:nvSpPr>
        <p:spPr>
          <a:xfrm>
            <a:off x="6554163" y="4764109"/>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0" i="0" u="none" strike="noStrike" cap="none">
                <a:solidFill>
                  <a:schemeClr val="dk1"/>
                </a:solidFill>
                <a:latin typeface="Montserrat Medium"/>
                <a:ea typeface="Montserrat Medium"/>
                <a:cs typeface="Montserrat Medium"/>
                <a:sym typeface="Montserrat Medium"/>
              </a:rPr>
              <a:t>19</a:t>
            </a:fld>
            <a:endParaRPr sz="800" b="0" i="0" u="none" strike="noStrike" cap="none">
              <a:solidFill>
                <a:schemeClr val="dk1"/>
              </a:solidFill>
              <a:latin typeface="Montserrat Medium"/>
              <a:ea typeface="Montserrat Medium"/>
              <a:cs typeface="Montserrat Medium"/>
              <a:sym typeface="Montserra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
          <p:cNvSpPr/>
          <p:nvPr/>
        </p:nvSpPr>
        <p:spPr>
          <a:xfrm>
            <a:off x="144250" y="0"/>
            <a:ext cx="3242100" cy="5143500"/>
          </a:xfrm>
          <a:prstGeom prst="rect">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
          <p:cNvSpPr txBox="1"/>
          <p:nvPr/>
        </p:nvSpPr>
        <p:spPr>
          <a:xfrm>
            <a:off x="6670425" y="3228000"/>
            <a:ext cx="2247900" cy="923400"/>
          </a:xfrm>
          <a:prstGeom prst="rect">
            <a:avLst/>
          </a:prstGeom>
          <a:noFill/>
          <a:ln>
            <a:noFill/>
          </a:ln>
        </p:spPr>
        <p:txBody>
          <a:bodyPr spcFirstLastPara="1" wrap="square" lIns="0"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1900" b="1" i="0" u="none" strike="noStrike" cap="none">
                <a:solidFill>
                  <a:srgbClr val="000000"/>
                </a:solidFill>
                <a:latin typeface="Zilla Slab"/>
                <a:ea typeface="Zilla Slab"/>
                <a:cs typeface="Zilla Slab"/>
                <a:sym typeface="Zilla Slab"/>
              </a:rPr>
              <a:t>Elisa Scott</a:t>
            </a:r>
            <a:br>
              <a:rPr lang="en" sz="1400" b="1" i="0" u="none" strike="noStrike" cap="none">
                <a:solidFill>
                  <a:srgbClr val="000000"/>
                </a:solidFill>
                <a:latin typeface="Zilla Slab"/>
                <a:ea typeface="Zilla Slab"/>
                <a:cs typeface="Zilla Slab"/>
                <a:sym typeface="Zilla Slab"/>
              </a:rPr>
            </a:br>
            <a:r>
              <a:rPr lang="en" sz="1700" b="0" i="0" u="none" strike="noStrike" cap="none">
                <a:solidFill>
                  <a:srgbClr val="000000"/>
                </a:solidFill>
                <a:latin typeface="Zilla Slab Medium"/>
                <a:ea typeface="Zilla Slab Medium"/>
                <a:cs typeface="Zilla Slab Medium"/>
                <a:sym typeface="Zilla Slab Medium"/>
              </a:rPr>
              <a:t>Faculty Director</a:t>
            </a:r>
            <a:br>
              <a:rPr lang="en" sz="1200" b="0" i="0" u="none" strike="noStrike" cap="none">
                <a:solidFill>
                  <a:srgbClr val="000000"/>
                </a:solidFill>
                <a:latin typeface="Zilla Slab Medium"/>
                <a:ea typeface="Zilla Slab Medium"/>
                <a:cs typeface="Zilla Slab Medium"/>
                <a:sym typeface="Zilla Slab Medium"/>
              </a:rPr>
            </a:br>
            <a:endParaRPr sz="1200" b="0" i="0" u="none" strike="noStrike" cap="none">
              <a:solidFill>
                <a:srgbClr val="000000"/>
              </a:solidFill>
              <a:latin typeface="Zilla Slab Medium"/>
              <a:ea typeface="Zilla Slab Medium"/>
              <a:cs typeface="Zilla Slab Medium"/>
              <a:sym typeface="Zilla Slab Medium"/>
            </a:endParaRPr>
          </a:p>
        </p:txBody>
      </p:sp>
      <p:sp>
        <p:nvSpPr>
          <p:cNvPr id="127" name="Google Shape;127;p2"/>
          <p:cNvSpPr txBox="1"/>
          <p:nvPr/>
        </p:nvSpPr>
        <p:spPr>
          <a:xfrm>
            <a:off x="197944" y="2354569"/>
            <a:ext cx="3134700" cy="745800"/>
          </a:xfrm>
          <a:prstGeom prst="rect">
            <a:avLst/>
          </a:prstGeom>
          <a:noFill/>
          <a:ln>
            <a:noFill/>
          </a:ln>
        </p:spPr>
        <p:txBody>
          <a:bodyPr spcFirstLastPara="1" wrap="square" lIns="0" tIns="0" rIns="91425" bIns="0" anchor="t" anchorCtr="0">
            <a:noAutofit/>
          </a:bodyPr>
          <a:lstStyle/>
          <a:p>
            <a:pPr marL="0" marR="0" lvl="0" indent="0" algn="ctr" rtl="0">
              <a:lnSpc>
                <a:spcPct val="80000"/>
              </a:lnSpc>
              <a:spcBef>
                <a:spcPts val="0"/>
              </a:spcBef>
              <a:spcAft>
                <a:spcPts val="0"/>
              </a:spcAft>
              <a:buClr>
                <a:srgbClr val="000000"/>
              </a:buClr>
              <a:buSzPts val="3300"/>
              <a:buFont typeface="Arial"/>
              <a:buNone/>
            </a:pPr>
            <a:r>
              <a:rPr lang="en" sz="3300" b="0" i="0" u="none" strike="noStrike" cap="none">
                <a:solidFill>
                  <a:srgbClr val="FFFFFF"/>
                </a:solidFill>
                <a:latin typeface="Montserrat ExtraBold"/>
                <a:ea typeface="Montserrat ExtraBold"/>
                <a:cs typeface="Montserrat ExtraBold"/>
                <a:sym typeface="Montserrat ExtraBold"/>
              </a:rPr>
              <a:t>WELCOME</a:t>
            </a:r>
            <a:endParaRPr sz="3300" b="0" i="0" u="none" strike="noStrike" cap="none">
              <a:solidFill>
                <a:srgbClr val="FFFFFF"/>
              </a:solidFill>
              <a:latin typeface="Montserrat ExtraBold"/>
              <a:ea typeface="Montserrat ExtraBold"/>
              <a:cs typeface="Montserrat ExtraBold"/>
              <a:sym typeface="Montserrat ExtraBold"/>
            </a:endParaRPr>
          </a:p>
        </p:txBody>
      </p:sp>
      <p:pic>
        <p:nvPicPr>
          <p:cNvPr id="128" name="Google Shape;128;p2"/>
          <p:cNvPicPr preferRelativeResize="0"/>
          <p:nvPr/>
        </p:nvPicPr>
        <p:blipFill rotWithShape="1">
          <a:blip r:embed="rId3">
            <a:alphaModFix/>
          </a:blip>
          <a:srcRect/>
          <a:stretch/>
        </p:blipFill>
        <p:spPr>
          <a:xfrm>
            <a:off x="6810627" y="458423"/>
            <a:ext cx="1729899" cy="2542451"/>
          </a:xfrm>
          <a:prstGeom prst="rect">
            <a:avLst/>
          </a:prstGeom>
          <a:noFill/>
          <a:ln>
            <a:noFill/>
          </a:ln>
        </p:spPr>
      </p:pic>
      <p:pic>
        <p:nvPicPr>
          <p:cNvPr id="129" name="Google Shape;129;p2"/>
          <p:cNvPicPr preferRelativeResize="0"/>
          <p:nvPr/>
        </p:nvPicPr>
        <p:blipFill>
          <a:blip r:embed="rId4">
            <a:alphaModFix/>
          </a:blip>
          <a:stretch>
            <a:fillRect/>
          </a:stretch>
        </p:blipFill>
        <p:spPr>
          <a:xfrm>
            <a:off x="4076013" y="432237"/>
            <a:ext cx="1729901" cy="2594837"/>
          </a:xfrm>
          <a:prstGeom prst="rect">
            <a:avLst/>
          </a:prstGeom>
          <a:noFill/>
          <a:ln>
            <a:noFill/>
          </a:ln>
        </p:spPr>
      </p:pic>
      <p:sp>
        <p:nvSpPr>
          <p:cNvPr id="130" name="Google Shape;130;p2"/>
          <p:cNvSpPr txBox="1"/>
          <p:nvPr/>
        </p:nvSpPr>
        <p:spPr>
          <a:xfrm>
            <a:off x="3577125" y="3100375"/>
            <a:ext cx="2949300" cy="1446900"/>
          </a:xfrm>
          <a:prstGeom prst="rect">
            <a:avLst/>
          </a:prstGeom>
          <a:noFill/>
          <a:ln>
            <a:noFill/>
          </a:ln>
        </p:spPr>
        <p:txBody>
          <a:bodyPr spcFirstLastPara="1" wrap="square" lIns="0"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1900" b="1">
                <a:latin typeface="Zilla Slab"/>
                <a:ea typeface="Zilla Slab"/>
                <a:cs typeface="Zilla Slab"/>
                <a:sym typeface="Zilla Slab"/>
              </a:rPr>
              <a:t>Carolyn Jankowski</a:t>
            </a:r>
            <a:br>
              <a:rPr lang="en" sz="1400" b="1" i="0" u="none" strike="noStrike" cap="none">
                <a:solidFill>
                  <a:srgbClr val="000000"/>
                </a:solidFill>
                <a:latin typeface="Zilla Slab"/>
                <a:ea typeface="Zilla Slab"/>
                <a:cs typeface="Zilla Slab"/>
                <a:sym typeface="Zilla Slab"/>
              </a:rPr>
            </a:br>
            <a:r>
              <a:rPr lang="en" sz="1700">
                <a:latin typeface="Zilla Slab Medium"/>
                <a:ea typeface="Zilla Slab Medium"/>
                <a:cs typeface="Zilla Slab Medium"/>
                <a:sym typeface="Zilla Slab Medium"/>
              </a:rPr>
              <a:t>Assistant Dean</a:t>
            </a:r>
            <a:endParaRPr sz="1700">
              <a:latin typeface="Zilla Slab Medium"/>
              <a:ea typeface="Zilla Slab Medium"/>
              <a:cs typeface="Zilla Slab Medium"/>
              <a:sym typeface="Zilla Slab Medium"/>
            </a:endParaRPr>
          </a:p>
          <a:p>
            <a:pPr marL="0" marR="0" lvl="0" indent="0" algn="ctr" rtl="0">
              <a:lnSpc>
                <a:spcPct val="100000"/>
              </a:lnSpc>
              <a:spcBef>
                <a:spcPts val="0"/>
              </a:spcBef>
              <a:spcAft>
                <a:spcPts val="0"/>
              </a:spcAft>
              <a:buClr>
                <a:srgbClr val="000000"/>
              </a:buClr>
              <a:buSzPts val="2500"/>
              <a:buFont typeface="Arial"/>
              <a:buNone/>
            </a:pPr>
            <a:r>
              <a:rPr lang="en" sz="1700">
                <a:latin typeface="Zilla Slab Medium"/>
                <a:ea typeface="Zilla Slab Medium"/>
                <a:cs typeface="Zilla Slab Medium"/>
                <a:sym typeface="Zilla Slab Medium"/>
              </a:rPr>
              <a:t>Director, Human Services Cohorts Program</a:t>
            </a:r>
            <a:br>
              <a:rPr lang="en" sz="1200" b="0" i="0" u="none" strike="noStrike" cap="none">
                <a:solidFill>
                  <a:srgbClr val="000000"/>
                </a:solidFill>
                <a:latin typeface="Zilla Slab Medium"/>
                <a:ea typeface="Zilla Slab Medium"/>
                <a:cs typeface="Zilla Slab Medium"/>
                <a:sym typeface="Zilla Slab Medium"/>
              </a:rPr>
            </a:br>
            <a:endParaRPr sz="1200" b="0" i="0" u="none" strike="noStrike" cap="none">
              <a:solidFill>
                <a:srgbClr val="000000"/>
              </a:solidFill>
              <a:latin typeface="Zilla Slab Medium"/>
              <a:ea typeface="Zilla Slab Medium"/>
              <a:cs typeface="Zilla Slab Medium"/>
              <a:sym typeface="Zilla Slab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4cb07992a9_0_112"/>
          <p:cNvSpPr/>
          <p:nvPr/>
        </p:nvSpPr>
        <p:spPr>
          <a:xfrm>
            <a:off x="3386875" y="4423150"/>
            <a:ext cx="5181300" cy="711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g24cb07992a9_0_112"/>
          <p:cNvSpPr txBox="1"/>
          <p:nvPr/>
        </p:nvSpPr>
        <p:spPr>
          <a:xfrm>
            <a:off x="4865100" y="2198950"/>
            <a:ext cx="5617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g24cb07992a9_0_112"/>
          <p:cNvSpPr txBox="1"/>
          <p:nvPr/>
        </p:nvSpPr>
        <p:spPr>
          <a:xfrm>
            <a:off x="4572000" y="0"/>
            <a:ext cx="4374900" cy="4962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lnSpc>
                <a:spcPct val="80000"/>
              </a:lnSpc>
              <a:spcBef>
                <a:spcPts val="0"/>
              </a:spcBef>
              <a:spcAft>
                <a:spcPts val="0"/>
              </a:spcAft>
              <a:buClr>
                <a:schemeClr val="dk1"/>
              </a:buClr>
              <a:buSzPts val="1100"/>
              <a:buFont typeface="Arial"/>
              <a:buNone/>
            </a:pPr>
            <a:r>
              <a:rPr lang="en" sz="1800" b="1">
                <a:solidFill>
                  <a:schemeClr val="dk1"/>
                </a:solidFill>
                <a:latin typeface="Times New Roman"/>
                <a:ea typeface="Times New Roman"/>
                <a:cs typeface="Times New Roman"/>
                <a:sym typeface="Times New Roman"/>
              </a:rPr>
              <a:t>Application link: </a:t>
            </a:r>
            <a:endParaRPr sz="1800" b="1">
              <a:solidFill>
                <a:schemeClr val="dk1"/>
              </a:solidFill>
              <a:latin typeface="Times New Roman"/>
              <a:ea typeface="Times New Roman"/>
              <a:cs typeface="Times New Roman"/>
              <a:sym typeface="Times New Roman"/>
            </a:endParaRPr>
          </a:p>
          <a:p>
            <a:pPr marL="457200" lvl="0" indent="0" algn="l" rtl="0">
              <a:lnSpc>
                <a:spcPct val="80000"/>
              </a:lnSpc>
              <a:spcBef>
                <a:spcPts val="0"/>
              </a:spcBef>
              <a:spcAft>
                <a:spcPts val="0"/>
              </a:spcAft>
              <a:buClr>
                <a:schemeClr val="dk1"/>
              </a:buClr>
              <a:buSzPts val="1100"/>
              <a:buFont typeface="Arial"/>
              <a:buNone/>
            </a:pPr>
            <a:endParaRPr sz="1800" b="1">
              <a:solidFill>
                <a:schemeClr val="dk1"/>
              </a:solidFill>
              <a:latin typeface="Times New Roman"/>
              <a:ea typeface="Times New Roman"/>
              <a:cs typeface="Times New Roman"/>
              <a:sym typeface="Times New Roman"/>
            </a:endParaRPr>
          </a:p>
          <a:p>
            <a:pPr marL="0" lvl="0" indent="0" algn="l" rtl="0">
              <a:lnSpc>
                <a:spcPct val="80000"/>
              </a:lnSpc>
              <a:spcBef>
                <a:spcPts val="0"/>
              </a:spcBef>
              <a:spcAft>
                <a:spcPts val="0"/>
              </a:spcAft>
              <a:buClr>
                <a:schemeClr val="dk1"/>
              </a:buClr>
              <a:buSzPts val="1100"/>
              <a:buFont typeface="Arial"/>
              <a:buNone/>
            </a:pPr>
            <a:r>
              <a:rPr lang="en" sz="1300" b="1" u="sng">
                <a:solidFill>
                  <a:schemeClr val="hlink"/>
                </a:solidFill>
                <a:latin typeface="Times New Roman"/>
                <a:ea typeface="Times New Roman"/>
                <a:cs typeface="Times New Roman"/>
                <a:sym typeface="Times New Roman"/>
                <a:hlinkClick r:id="rId3"/>
              </a:rPr>
              <a:t>https://professionaldevelopment.stonybrook.edu/apply/</a:t>
            </a:r>
            <a:endParaRPr sz="1300" b="1">
              <a:solidFill>
                <a:schemeClr val="dk1"/>
              </a:solidFill>
              <a:latin typeface="Times New Roman"/>
              <a:ea typeface="Times New Roman"/>
              <a:cs typeface="Times New Roman"/>
              <a:sym typeface="Times New Roman"/>
            </a:endParaRPr>
          </a:p>
          <a:p>
            <a:pPr marL="457200" lvl="0" indent="0" algn="l" rtl="0">
              <a:lnSpc>
                <a:spcPct val="80000"/>
              </a:lnSpc>
              <a:spcBef>
                <a:spcPts val="0"/>
              </a:spcBef>
              <a:spcAft>
                <a:spcPts val="0"/>
              </a:spcAft>
              <a:buClr>
                <a:schemeClr val="dk1"/>
              </a:buClr>
              <a:buSzPts val="1100"/>
              <a:buFont typeface="Arial"/>
              <a:buNone/>
            </a:pPr>
            <a:endParaRPr sz="1800">
              <a:solidFill>
                <a:schemeClr val="dk1"/>
              </a:solidFill>
              <a:latin typeface="Times New Roman"/>
              <a:ea typeface="Times New Roman"/>
              <a:cs typeface="Times New Roman"/>
              <a:sym typeface="Times New Roman"/>
            </a:endParaRPr>
          </a:p>
          <a:p>
            <a:pPr marL="457200" lvl="0" indent="0" algn="l" rtl="0">
              <a:lnSpc>
                <a:spcPct val="80000"/>
              </a:lnSpc>
              <a:spcBef>
                <a:spcPts val="0"/>
              </a:spcBef>
              <a:spcAft>
                <a:spcPts val="0"/>
              </a:spcAft>
              <a:buClr>
                <a:schemeClr val="dk1"/>
              </a:buClr>
              <a:buSzPts val="1100"/>
              <a:buFont typeface="Arial"/>
              <a:buNone/>
            </a:pPr>
            <a:endParaRPr sz="2100">
              <a:solidFill>
                <a:schemeClr val="dk1"/>
              </a:solidFill>
              <a:latin typeface="Times New Roman"/>
              <a:ea typeface="Times New Roman"/>
              <a:cs typeface="Times New Roman"/>
              <a:sym typeface="Times New Roman"/>
            </a:endParaRPr>
          </a:p>
          <a:p>
            <a:pPr marL="457200" lvl="1" indent="-381000" algn="l" rtl="0">
              <a:lnSpc>
                <a:spcPct val="80000"/>
              </a:lnSpc>
              <a:spcBef>
                <a:spcPts val="50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Applications due by </a:t>
            </a:r>
            <a:r>
              <a:rPr lang="en" sz="1500" b="1">
                <a:solidFill>
                  <a:schemeClr val="dk1"/>
                </a:solidFill>
                <a:latin typeface="Times New Roman"/>
                <a:ea typeface="Times New Roman"/>
                <a:cs typeface="Times New Roman"/>
                <a:sym typeface="Times New Roman"/>
              </a:rPr>
              <a:t>July 15, 2023</a:t>
            </a:r>
            <a:endParaRPr sz="1500" b="1">
              <a:solidFill>
                <a:srgbClr val="888888"/>
              </a:solidFill>
              <a:latin typeface="Times New Roman"/>
              <a:ea typeface="Times New Roman"/>
              <a:cs typeface="Times New Roman"/>
              <a:sym typeface="Times New Roman"/>
            </a:endParaRPr>
          </a:p>
          <a:p>
            <a:pPr marL="457200" lvl="1" indent="-381000" algn="l" rtl="0">
              <a:lnSpc>
                <a:spcPct val="80000"/>
              </a:lnSpc>
              <a:spcBef>
                <a:spcPts val="50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Decisions and offers 4-6 weeks after submission</a:t>
            </a:r>
            <a:endParaRPr sz="1500">
              <a:solidFill>
                <a:srgbClr val="888888"/>
              </a:solidFill>
              <a:latin typeface="Times New Roman"/>
              <a:ea typeface="Times New Roman"/>
              <a:cs typeface="Times New Roman"/>
              <a:sym typeface="Times New Roman"/>
            </a:endParaRPr>
          </a:p>
          <a:p>
            <a:pPr marL="457200" lvl="1" indent="-381000" algn="l" rtl="0">
              <a:lnSpc>
                <a:spcPct val="80000"/>
              </a:lnSpc>
              <a:spcBef>
                <a:spcPts val="50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IMPORTANT - You must accept offer of Admission upon receipt</a:t>
            </a:r>
            <a:endParaRPr sz="1500">
              <a:solidFill>
                <a:srgbClr val="888888"/>
              </a:solidFill>
              <a:latin typeface="Times New Roman"/>
              <a:ea typeface="Times New Roman"/>
              <a:cs typeface="Times New Roman"/>
              <a:sym typeface="Times New Roman"/>
            </a:endParaRPr>
          </a:p>
          <a:p>
            <a:pPr marL="457200" lvl="0" indent="-285750" algn="l" rtl="0">
              <a:lnSpc>
                <a:spcPct val="90000"/>
              </a:lnSpc>
              <a:spcBef>
                <a:spcPts val="0"/>
              </a:spcBef>
              <a:spcAft>
                <a:spcPts val="0"/>
              </a:spcAft>
              <a:buClr>
                <a:srgbClr val="828383"/>
              </a:buClr>
              <a:buSzPts val="1800"/>
              <a:buFont typeface="Arial"/>
              <a:buNone/>
            </a:pPr>
            <a:endParaRPr sz="1500">
              <a:solidFill>
                <a:schemeClr val="dk1"/>
              </a:solidFill>
              <a:latin typeface="Times New Roman"/>
              <a:ea typeface="Times New Roman"/>
              <a:cs typeface="Times New Roman"/>
              <a:sym typeface="Times New Roman"/>
            </a:endParaRPr>
          </a:p>
          <a:p>
            <a:pPr marL="457200" lvl="0" indent="-381000" algn="l" rtl="0">
              <a:lnSpc>
                <a:spcPct val="90000"/>
              </a:lnSpc>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Fall 2023 semester starts -</a:t>
            </a:r>
            <a:r>
              <a:rPr lang="en" sz="1500" b="1">
                <a:solidFill>
                  <a:schemeClr val="dk1"/>
                </a:solidFill>
                <a:latin typeface="Times New Roman"/>
                <a:ea typeface="Times New Roman"/>
                <a:cs typeface="Times New Roman"/>
                <a:sym typeface="Times New Roman"/>
              </a:rPr>
              <a:t> September 18, 2023</a:t>
            </a:r>
            <a:endParaRPr sz="1500" b="1">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1100"/>
              <a:buFont typeface="Arial"/>
              <a:buNone/>
            </a:pPr>
            <a:endParaRPr sz="1500">
              <a:solidFill>
                <a:schemeClr val="dk1"/>
              </a:solidFill>
              <a:latin typeface="Times New Roman"/>
              <a:ea typeface="Times New Roman"/>
              <a:cs typeface="Times New Roman"/>
              <a:sym typeface="Times New Roman"/>
            </a:endParaRPr>
          </a:p>
          <a:p>
            <a:pPr marL="457200" lvl="0" indent="-381000" algn="l" rtl="0">
              <a:lnSpc>
                <a:spcPct val="90000"/>
              </a:lnSpc>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Students will be enrolled 2 weeks prior to the start of the term</a:t>
            </a:r>
            <a:endParaRPr sz="1500">
              <a:solidFill>
                <a:schemeClr val="dk1"/>
              </a:solidFill>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1100"/>
              <a:buFont typeface="Arial"/>
              <a:buNone/>
            </a:pPr>
            <a:endParaRPr sz="1500">
              <a:solidFill>
                <a:schemeClr val="dk1"/>
              </a:solidFill>
              <a:latin typeface="Times New Roman"/>
              <a:ea typeface="Times New Roman"/>
              <a:cs typeface="Times New Roman"/>
              <a:sym typeface="Times New Roman"/>
            </a:endParaRPr>
          </a:p>
          <a:p>
            <a:pPr marL="457200" lvl="0" indent="-381000" algn="l" rtl="0">
              <a:lnSpc>
                <a:spcPct val="90000"/>
              </a:lnSpc>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Payment arrangements will be worked out with your agency</a:t>
            </a:r>
            <a:endParaRPr sz="1500">
              <a:solidFill>
                <a:srgbClr val="828383"/>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500">
              <a:solidFill>
                <a:schemeClr val="dk1"/>
              </a:solidFill>
              <a:latin typeface="Times New Roman"/>
              <a:ea typeface="Times New Roman"/>
              <a:cs typeface="Times New Roman"/>
              <a:sym typeface="Times New Roman"/>
            </a:endParaRPr>
          </a:p>
        </p:txBody>
      </p:sp>
      <p:sp>
        <p:nvSpPr>
          <p:cNvPr id="267" name="Google Shape;267;g24cb07992a9_0_112"/>
          <p:cNvSpPr txBox="1">
            <a:spLocks noGrp="1"/>
          </p:cNvSpPr>
          <p:nvPr>
            <p:ph type="title"/>
          </p:nvPr>
        </p:nvSpPr>
        <p:spPr>
          <a:xfrm>
            <a:off x="188875" y="0"/>
            <a:ext cx="4266000" cy="5143500"/>
          </a:xfrm>
          <a:prstGeom prst="rect">
            <a:avLst/>
          </a:prstGeom>
          <a:solidFill>
            <a:srgbClr val="990000"/>
          </a:solid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dk1"/>
              </a:buClr>
              <a:buSzPts val="3000"/>
              <a:buFont typeface="Verdana"/>
              <a:buNone/>
            </a:pPr>
            <a:r>
              <a:rPr lang="en" sz="3300">
                <a:solidFill>
                  <a:schemeClr val="lt1"/>
                </a:solidFill>
              </a:rPr>
              <a:t>Application Timeline</a:t>
            </a:r>
            <a:endParaRPr sz="3300" b="0">
              <a:solidFill>
                <a:schemeClr val="lt1"/>
              </a:solidFill>
              <a:latin typeface="Montserrat ExtraBold"/>
              <a:ea typeface="Montserrat ExtraBold"/>
              <a:cs typeface="Montserrat ExtraBold"/>
              <a:sym typeface="Montserrat ExtraBold"/>
            </a:endParaRPr>
          </a:p>
        </p:txBody>
      </p:sp>
      <p:sp>
        <p:nvSpPr>
          <p:cNvPr id="268" name="Google Shape;268;g24cb07992a9_0_112"/>
          <p:cNvSpPr txBox="1"/>
          <p:nvPr/>
        </p:nvSpPr>
        <p:spPr>
          <a:xfrm>
            <a:off x="6554163" y="4764109"/>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0" i="0" u="none" strike="noStrike" cap="none">
                <a:solidFill>
                  <a:schemeClr val="dk1"/>
                </a:solidFill>
                <a:latin typeface="Montserrat Medium"/>
                <a:ea typeface="Montserrat Medium"/>
                <a:cs typeface="Montserrat Medium"/>
                <a:sym typeface="Montserrat Medium"/>
              </a:rPr>
              <a:t>20</a:t>
            </a:fld>
            <a:endParaRPr sz="800" b="0" i="0" u="none" strike="noStrike" cap="none">
              <a:solidFill>
                <a:schemeClr val="dk1"/>
              </a:solidFill>
              <a:latin typeface="Montserrat Medium"/>
              <a:ea typeface="Montserrat Medium"/>
              <a:cs typeface="Montserrat Medium"/>
              <a:sym typeface="Montserrat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4cb07992a9_0_120"/>
          <p:cNvSpPr/>
          <p:nvPr/>
        </p:nvSpPr>
        <p:spPr>
          <a:xfrm>
            <a:off x="3386875" y="4423150"/>
            <a:ext cx="5181300" cy="711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g24cb07992a9_0_120"/>
          <p:cNvSpPr txBox="1"/>
          <p:nvPr/>
        </p:nvSpPr>
        <p:spPr>
          <a:xfrm>
            <a:off x="4865100" y="2198950"/>
            <a:ext cx="5617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g24cb07992a9_0_120"/>
          <p:cNvSpPr txBox="1"/>
          <p:nvPr/>
        </p:nvSpPr>
        <p:spPr>
          <a:xfrm>
            <a:off x="4572000" y="0"/>
            <a:ext cx="4266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500"/>
              <a:buFont typeface="Arial"/>
              <a:buNone/>
            </a:pPr>
            <a:endParaRPr sz="1500" b="1">
              <a:solidFill>
                <a:schemeClr val="dk1"/>
              </a:solidFill>
              <a:latin typeface="Georgia"/>
              <a:ea typeface="Georgia"/>
              <a:cs typeface="Georgia"/>
              <a:sym typeface="Georgia"/>
            </a:endParaRPr>
          </a:p>
          <a:p>
            <a:pPr marL="0" lvl="0" indent="0" algn="l" rtl="0">
              <a:lnSpc>
                <a:spcPct val="100000"/>
              </a:lnSpc>
              <a:spcBef>
                <a:spcPts val="0"/>
              </a:spcBef>
              <a:spcAft>
                <a:spcPts val="0"/>
              </a:spcAft>
              <a:buClr>
                <a:schemeClr val="dk1"/>
              </a:buClr>
              <a:buSzPts val="1500"/>
              <a:buFont typeface="Arial"/>
              <a:buNone/>
            </a:pPr>
            <a:endParaRPr sz="1500" b="1">
              <a:solidFill>
                <a:schemeClr val="dk1"/>
              </a:solidFill>
              <a:latin typeface="Georgia"/>
              <a:ea typeface="Georgia"/>
              <a:cs typeface="Georgia"/>
              <a:sym typeface="Georgia"/>
            </a:endParaRPr>
          </a:p>
          <a:p>
            <a:pPr marL="0" lvl="0" indent="0" algn="l" rtl="0">
              <a:lnSpc>
                <a:spcPct val="100000"/>
              </a:lnSpc>
              <a:spcBef>
                <a:spcPts val="0"/>
              </a:spcBef>
              <a:spcAft>
                <a:spcPts val="0"/>
              </a:spcAft>
              <a:buClr>
                <a:schemeClr val="dk1"/>
              </a:buClr>
              <a:buSzPts val="1500"/>
              <a:buFont typeface="Arial"/>
              <a:buNone/>
            </a:pPr>
            <a:endParaRPr sz="1500" b="1">
              <a:solidFill>
                <a:schemeClr val="dk1"/>
              </a:solidFill>
              <a:latin typeface="Georgia"/>
              <a:ea typeface="Georgia"/>
              <a:cs typeface="Georgia"/>
              <a:sym typeface="Georgia"/>
            </a:endParaRPr>
          </a:p>
          <a:p>
            <a:pPr marL="0" lvl="0" indent="0" algn="l" rtl="0">
              <a:lnSpc>
                <a:spcPct val="100000"/>
              </a:lnSpc>
              <a:spcBef>
                <a:spcPts val="0"/>
              </a:spcBef>
              <a:spcAft>
                <a:spcPts val="0"/>
              </a:spcAft>
              <a:buClr>
                <a:schemeClr val="dk1"/>
              </a:buClr>
              <a:buSzPts val="1500"/>
              <a:buFont typeface="Arial"/>
              <a:buNone/>
            </a:pPr>
            <a:r>
              <a:rPr lang="en" b="1">
                <a:solidFill>
                  <a:schemeClr val="dk1"/>
                </a:solidFill>
                <a:latin typeface="Georgia"/>
                <a:ea typeface="Georgia"/>
                <a:cs typeface="Georgia"/>
                <a:sym typeface="Georgia"/>
              </a:rPr>
              <a:t>Program Directors/Coordinators:</a:t>
            </a:r>
            <a:br>
              <a:rPr lang="en" sz="1300" b="1">
                <a:solidFill>
                  <a:schemeClr val="dk1"/>
                </a:solidFill>
                <a:latin typeface="Georgia"/>
                <a:ea typeface="Georgia"/>
                <a:cs typeface="Georgia"/>
                <a:sym typeface="Georgia"/>
              </a:rPr>
            </a:br>
            <a:endParaRPr sz="1100">
              <a:solidFill>
                <a:srgbClr val="828383"/>
              </a:solidFill>
              <a:latin typeface="Georgia"/>
              <a:ea typeface="Georgia"/>
              <a:cs typeface="Georgia"/>
              <a:sym typeface="Georgia"/>
            </a:endParaRPr>
          </a:p>
          <a:p>
            <a:pPr marL="0" lvl="0" indent="0" algn="l" rtl="0">
              <a:lnSpc>
                <a:spcPct val="80000"/>
              </a:lnSpc>
              <a:spcBef>
                <a:spcPts val="0"/>
              </a:spcBef>
              <a:spcAft>
                <a:spcPts val="0"/>
              </a:spcAft>
              <a:buClr>
                <a:schemeClr val="dk1"/>
              </a:buClr>
              <a:buSzPts val="1400"/>
              <a:buFont typeface="Arial"/>
              <a:buNone/>
            </a:pPr>
            <a:r>
              <a:rPr lang="en" sz="1300">
                <a:solidFill>
                  <a:schemeClr val="dk1"/>
                </a:solidFill>
                <a:latin typeface="Georgia"/>
                <a:ea typeface="Georgia"/>
                <a:cs typeface="Georgia"/>
                <a:sym typeface="Georgia"/>
              </a:rPr>
              <a:t>MA in Liberal Studies</a:t>
            </a:r>
            <a:endParaRPr sz="1300">
              <a:solidFill>
                <a:schemeClr val="dk1"/>
              </a:solidFill>
              <a:latin typeface="Georgia"/>
              <a:ea typeface="Georgia"/>
              <a:cs typeface="Georgia"/>
              <a:sym typeface="Georgia"/>
            </a:endParaRPr>
          </a:p>
          <a:p>
            <a:pPr marL="0" lvl="0" indent="0" algn="l" rtl="0">
              <a:lnSpc>
                <a:spcPct val="80000"/>
              </a:lnSpc>
              <a:spcBef>
                <a:spcPts val="0"/>
              </a:spcBef>
              <a:spcAft>
                <a:spcPts val="0"/>
              </a:spcAft>
              <a:buClr>
                <a:schemeClr val="dk1"/>
              </a:buClr>
              <a:buSzPts val="1400"/>
              <a:buFont typeface="Arial"/>
              <a:buNone/>
            </a:pPr>
            <a:endParaRPr sz="1300">
              <a:solidFill>
                <a:schemeClr val="dk1"/>
              </a:solidFill>
              <a:latin typeface="Georgia"/>
              <a:ea typeface="Georgia"/>
              <a:cs typeface="Georgia"/>
              <a:sym typeface="Georgia"/>
            </a:endParaRPr>
          </a:p>
          <a:p>
            <a:pPr marL="0" lvl="0" indent="0" algn="l" rtl="0">
              <a:lnSpc>
                <a:spcPct val="80000"/>
              </a:lnSpc>
              <a:spcBef>
                <a:spcPts val="0"/>
              </a:spcBef>
              <a:spcAft>
                <a:spcPts val="0"/>
              </a:spcAft>
              <a:buClr>
                <a:schemeClr val="dk1"/>
              </a:buClr>
              <a:buSzPts val="1400"/>
              <a:buFont typeface="Arial"/>
              <a:buNone/>
            </a:pPr>
            <a:r>
              <a:rPr lang="en" sz="1300">
                <a:solidFill>
                  <a:schemeClr val="dk1"/>
                </a:solidFill>
                <a:latin typeface="Georgia"/>
                <a:ea typeface="Georgia"/>
                <a:cs typeface="Georgia"/>
                <a:sym typeface="Georgia"/>
              </a:rPr>
              <a:t>Elisa Scott, J.D.</a:t>
            </a:r>
            <a:endParaRPr sz="1100">
              <a:solidFill>
                <a:srgbClr val="828383"/>
              </a:solidFill>
              <a:latin typeface="Georgia"/>
              <a:ea typeface="Georgia"/>
              <a:cs typeface="Georgia"/>
              <a:sym typeface="Georgia"/>
            </a:endParaRPr>
          </a:p>
          <a:p>
            <a:pPr marL="0" lvl="0" indent="0" algn="l" rtl="0">
              <a:lnSpc>
                <a:spcPct val="80000"/>
              </a:lnSpc>
              <a:spcBef>
                <a:spcPts val="0"/>
              </a:spcBef>
              <a:spcAft>
                <a:spcPts val="0"/>
              </a:spcAft>
              <a:buClr>
                <a:schemeClr val="dk1"/>
              </a:buClr>
              <a:buSzPts val="1400"/>
              <a:buFont typeface="Arial"/>
              <a:buNone/>
            </a:pPr>
            <a:r>
              <a:rPr lang="en" sz="1300">
                <a:solidFill>
                  <a:schemeClr val="dk1"/>
                </a:solidFill>
                <a:latin typeface="Georgia"/>
                <a:ea typeface="Georgia"/>
                <a:cs typeface="Georgia"/>
                <a:sym typeface="Georgia"/>
              </a:rPr>
              <a:t>Director of MA in Liberal Studies</a:t>
            </a:r>
            <a:endParaRPr sz="1100">
              <a:solidFill>
                <a:srgbClr val="828383"/>
              </a:solidFill>
              <a:latin typeface="Georgia"/>
              <a:ea typeface="Georgia"/>
              <a:cs typeface="Georgia"/>
              <a:sym typeface="Georgia"/>
            </a:endParaRPr>
          </a:p>
          <a:p>
            <a:pPr marL="0" lvl="0" indent="0" algn="l" rtl="0">
              <a:lnSpc>
                <a:spcPct val="80000"/>
              </a:lnSpc>
              <a:spcBef>
                <a:spcPts val="0"/>
              </a:spcBef>
              <a:spcAft>
                <a:spcPts val="0"/>
              </a:spcAft>
              <a:buClr>
                <a:schemeClr val="dk1"/>
              </a:buClr>
              <a:buSzPts val="1400"/>
              <a:buFont typeface="Arial"/>
              <a:buNone/>
            </a:pPr>
            <a:r>
              <a:rPr lang="en" sz="1300" u="sng">
                <a:solidFill>
                  <a:schemeClr val="hlink"/>
                </a:solidFill>
                <a:latin typeface="Georgia"/>
                <a:ea typeface="Georgia"/>
                <a:cs typeface="Georgia"/>
                <a:sym typeface="Georgia"/>
                <a:hlinkClick r:id="rId3"/>
              </a:rPr>
              <a:t>Elisa.scott@stonybrook.edu</a:t>
            </a:r>
            <a:endParaRPr sz="1100">
              <a:solidFill>
                <a:srgbClr val="828383"/>
              </a:solidFill>
              <a:latin typeface="Georgia"/>
              <a:ea typeface="Georgia"/>
              <a:cs typeface="Georgia"/>
              <a:sym typeface="Georgia"/>
            </a:endParaRPr>
          </a:p>
          <a:p>
            <a:pPr marL="0" lvl="0" indent="0" algn="l" rtl="0">
              <a:lnSpc>
                <a:spcPct val="80000"/>
              </a:lnSpc>
              <a:spcBef>
                <a:spcPts val="0"/>
              </a:spcBef>
              <a:spcAft>
                <a:spcPts val="0"/>
              </a:spcAft>
              <a:buClr>
                <a:srgbClr val="828383"/>
              </a:buClr>
              <a:buSzPts val="1400"/>
              <a:buFont typeface="Arial"/>
              <a:buNone/>
            </a:pPr>
            <a:endParaRPr sz="1300">
              <a:solidFill>
                <a:schemeClr val="dk1"/>
              </a:solidFill>
              <a:latin typeface="Georgia"/>
              <a:ea typeface="Georgia"/>
              <a:cs typeface="Georgia"/>
              <a:sym typeface="Georgia"/>
            </a:endParaRPr>
          </a:p>
          <a:p>
            <a:pPr marL="0" lvl="0" indent="0" algn="l" rtl="0">
              <a:lnSpc>
                <a:spcPct val="80000"/>
              </a:lnSpc>
              <a:spcBef>
                <a:spcPts val="0"/>
              </a:spcBef>
              <a:spcAft>
                <a:spcPts val="0"/>
              </a:spcAft>
              <a:buClr>
                <a:schemeClr val="dk1"/>
              </a:buClr>
              <a:buSzPts val="1400"/>
              <a:buFont typeface="Arial"/>
              <a:buNone/>
            </a:pPr>
            <a:r>
              <a:rPr lang="en" sz="1300" b="1">
                <a:solidFill>
                  <a:schemeClr val="dk1"/>
                </a:solidFill>
                <a:latin typeface="Georgia"/>
                <a:ea typeface="Georgia"/>
                <a:cs typeface="Georgia"/>
                <a:sym typeface="Georgia"/>
              </a:rPr>
              <a:t>Program Email: </a:t>
            </a:r>
            <a:r>
              <a:rPr lang="en" sz="1300" b="1" u="sng">
                <a:solidFill>
                  <a:schemeClr val="hlink"/>
                </a:solidFill>
                <a:latin typeface="Georgia"/>
                <a:ea typeface="Georgia"/>
                <a:cs typeface="Georgia"/>
                <a:sym typeface="Georgia"/>
                <a:hlinkClick r:id="rId4"/>
              </a:rPr>
              <a:t>spd_liberalstudies@stonybrook.edu</a:t>
            </a:r>
            <a:endParaRPr sz="1300" b="1">
              <a:solidFill>
                <a:schemeClr val="dk1"/>
              </a:solidFill>
              <a:latin typeface="Georgia"/>
              <a:ea typeface="Georgia"/>
              <a:cs typeface="Georgia"/>
              <a:sym typeface="Georgia"/>
            </a:endParaRPr>
          </a:p>
          <a:p>
            <a:pPr marL="0" lvl="0" indent="0" algn="l" rtl="0">
              <a:lnSpc>
                <a:spcPct val="80000"/>
              </a:lnSpc>
              <a:spcBef>
                <a:spcPts val="0"/>
              </a:spcBef>
              <a:spcAft>
                <a:spcPts val="0"/>
              </a:spcAft>
              <a:buClr>
                <a:schemeClr val="dk1"/>
              </a:buClr>
              <a:buSzPts val="1400"/>
              <a:buFont typeface="Arial"/>
              <a:buNone/>
            </a:pPr>
            <a:endParaRPr sz="1300" b="1">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400"/>
              <a:buFont typeface="Arial"/>
              <a:buNone/>
            </a:pPr>
            <a:r>
              <a:rPr lang="en" sz="1300" b="1">
                <a:solidFill>
                  <a:schemeClr val="dk1"/>
                </a:solidFill>
                <a:latin typeface="Georgia"/>
                <a:ea typeface="Georgia"/>
                <a:cs typeface="Georgia"/>
                <a:sym typeface="Georgia"/>
              </a:rPr>
              <a:t>Human Services Cohort Programs</a:t>
            </a:r>
            <a:endParaRPr sz="1100">
              <a:solidFill>
                <a:srgbClr val="828383"/>
              </a:solidFill>
              <a:latin typeface="Georgia"/>
              <a:ea typeface="Georgia"/>
              <a:cs typeface="Georgia"/>
              <a:sym typeface="Georgia"/>
            </a:endParaRPr>
          </a:p>
          <a:p>
            <a:pPr marL="0" lvl="0" indent="0" algn="l" rtl="0">
              <a:spcBef>
                <a:spcPts val="0"/>
              </a:spcBef>
              <a:spcAft>
                <a:spcPts val="0"/>
              </a:spcAft>
              <a:buClr>
                <a:srgbClr val="828383"/>
              </a:buClr>
              <a:buSzPts val="1400"/>
              <a:buFont typeface="Arial"/>
              <a:buNone/>
            </a:pPr>
            <a:endParaRPr sz="1300" b="1">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400"/>
              <a:buFont typeface="Arial"/>
              <a:buNone/>
            </a:pPr>
            <a:r>
              <a:rPr lang="en" sz="1300">
                <a:solidFill>
                  <a:schemeClr val="dk1"/>
                </a:solidFill>
                <a:latin typeface="Georgia"/>
                <a:ea typeface="Georgia"/>
                <a:cs typeface="Georgia"/>
                <a:sym typeface="Georgia"/>
              </a:rPr>
              <a:t>Carolyn Jankowski, Assistant Dean Director of Human Services Programs</a:t>
            </a:r>
            <a:endParaRPr sz="1100">
              <a:solidFill>
                <a:srgbClr val="828383"/>
              </a:solidFill>
              <a:latin typeface="Georgia"/>
              <a:ea typeface="Georgia"/>
              <a:cs typeface="Georgia"/>
              <a:sym typeface="Georgia"/>
            </a:endParaRPr>
          </a:p>
          <a:p>
            <a:pPr marL="0" lvl="0" indent="0" algn="l" rtl="0">
              <a:spcBef>
                <a:spcPts val="0"/>
              </a:spcBef>
              <a:spcAft>
                <a:spcPts val="0"/>
              </a:spcAft>
              <a:buClr>
                <a:schemeClr val="dk1"/>
              </a:buClr>
              <a:buSzPts val="1400"/>
              <a:buFont typeface="Arial"/>
              <a:buNone/>
            </a:pPr>
            <a:r>
              <a:rPr lang="en" sz="1300" u="sng">
                <a:solidFill>
                  <a:schemeClr val="hlink"/>
                </a:solidFill>
                <a:latin typeface="Georgia"/>
                <a:ea typeface="Georgia"/>
                <a:cs typeface="Georgia"/>
                <a:sym typeface="Georgia"/>
                <a:hlinkClick r:id="rId5"/>
              </a:rPr>
              <a:t>Carolyn.jankowski@stonybrook.edu</a:t>
            </a:r>
            <a:endParaRPr sz="1100">
              <a:solidFill>
                <a:srgbClr val="828383"/>
              </a:solidFill>
              <a:latin typeface="Georgia"/>
              <a:ea typeface="Georgia"/>
              <a:cs typeface="Georgia"/>
              <a:sym typeface="Georgia"/>
            </a:endParaRPr>
          </a:p>
          <a:p>
            <a:pPr marL="0" lvl="0" indent="0" algn="l" rtl="0">
              <a:spcBef>
                <a:spcPts val="0"/>
              </a:spcBef>
              <a:spcAft>
                <a:spcPts val="0"/>
              </a:spcAft>
              <a:buClr>
                <a:srgbClr val="828383"/>
              </a:buClr>
              <a:buSzPts val="1400"/>
              <a:buFont typeface="Arial"/>
              <a:buNone/>
            </a:pPr>
            <a:endParaRPr sz="1300" b="1">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400"/>
              <a:buFont typeface="Arial"/>
              <a:buNone/>
            </a:pPr>
            <a:r>
              <a:rPr lang="en" sz="1300" b="1">
                <a:solidFill>
                  <a:schemeClr val="dk1"/>
                </a:solidFill>
                <a:latin typeface="Georgia"/>
                <a:ea typeface="Georgia"/>
                <a:cs typeface="Georgia"/>
                <a:sym typeface="Georgia"/>
              </a:rPr>
              <a:t>SPD Records and Admissions:</a:t>
            </a:r>
            <a:br>
              <a:rPr lang="en" sz="1300">
                <a:solidFill>
                  <a:schemeClr val="dk1"/>
                </a:solidFill>
                <a:latin typeface="Georgia"/>
                <a:ea typeface="Georgia"/>
                <a:cs typeface="Georgia"/>
                <a:sym typeface="Georgia"/>
              </a:rPr>
            </a:br>
            <a:r>
              <a:rPr lang="en" sz="1300" i="1" u="sng">
                <a:solidFill>
                  <a:schemeClr val="hlink"/>
                </a:solidFill>
                <a:latin typeface="Georgia"/>
                <a:ea typeface="Georgia"/>
                <a:cs typeface="Georgia"/>
                <a:sym typeface="Georgia"/>
                <a:hlinkClick r:id="rId6"/>
              </a:rPr>
              <a:t>spd@stonybrook.edu</a:t>
            </a:r>
            <a:endParaRPr sz="1100">
              <a:solidFill>
                <a:srgbClr val="828383"/>
              </a:solidFill>
              <a:latin typeface="Georgia"/>
              <a:ea typeface="Georgia"/>
              <a:cs typeface="Georgia"/>
              <a:sym typeface="Georgia"/>
            </a:endParaRPr>
          </a:p>
          <a:p>
            <a:pPr marL="0" lvl="0" indent="0" algn="l" rtl="0">
              <a:spcBef>
                <a:spcPts val="0"/>
              </a:spcBef>
              <a:spcAft>
                <a:spcPts val="0"/>
              </a:spcAft>
              <a:buClr>
                <a:schemeClr val="dk1"/>
              </a:buClr>
              <a:buSzPts val="1400"/>
              <a:buFont typeface="Arial"/>
              <a:buNone/>
            </a:pPr>
            <a:r>
              <a:rPr lang="en" sz="1300">
                <a:solidFill>
                  <a:schemeClr val="dk1"/>
                </a:solidFill>
                <a:latin typeface="Georgia"/>
                <a:ea typeface="Georgia"/>
                <a:cs typeface="Georgia"/>
                <a:sym typeface="Georgia"/>
              </a:rPr>
              <a:t>631.632.7050</a:t>
            </a:r>
            <a:endParaRPr sz="1100">
              <a:solidFill>
                <a:srgbClr val="828383"/>
              </a:solidFill>
              <a:latin typeface="Georgia"/>
              <a:ea typeface="Georgia"/>
              <a:cs typeface="Georgia"/>
              <a:sym typeface="Georgia"/>
            </a:endParaRPr>
          </a:p>
          <a:p>
            <a:pPr marL="0" lvl="0" indent="0" algn="l" rtl="0">
              <a:spcBef>
                <a:spcPts val="0"/>
              </a:spcBef>
              <a:spcAft>
                <a:spcPts val="0"/>
              </a:spcAft>
              <a:buClr>
                <a:srgbClr val="828383"/>
              </a:buClr>
              <a:buSzPts val="1400"/>
              <a:buFont typeface="Arial"/>
              <a:buNone/>
            </a:pPr>
            <a:endParaRPr sz="1300" b="1">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800"/>
              <a:buFont typeface="Arial"/>
              <a:buNone/>
            </a:pPr>
            <a:r>
              <a:rPr lang="en" sz="1300" b="1">
                <a:solidFill>
                  <a:schemeClr val="dk1"/>
                </a:solidFill>
                <a:latin typeface="Georgia"/>
                <a:ea typeface="Georgia"/>
                <a:cs typeface="Georgia"/>
                <a:sym typeface="Georgia"/>
              </a:rPr>
              <a:t>General Off-Campus Cohort Information Website</a:t>
            </a:r>
            <a:r>
              <a:rPr lang="en" sz="1300">
                <a:solidFill>
                  <a:schemeClr val="dk1"/>
                </a:solidFill>
                <a:latin typeface="Georgia"/>
                <a:ea typeface="Georgia"/>
                <a:cs typeface="Georgia"/>
                <a:sym typeface="Georgia"/>
              </a:rPr>
              <a:t>:</a:t>
            </a:r>
            <a:endParaRPr sz="700">
              <a:solidFill>
                <a:srgbClr val="828383"/>
              </a:solidFill>
              <a:latin typeface="Georgia"/>
              <a:ea typeface="Georgia"/>
              <a:cs typeface="Georgia"/>
              <a:sym typeface="Georgia"/>
            </a:endParaRPr>
          </a:p>
          <a:p>
            <a:pPr marL="0" lvl="0" indent="0" algn="l" rtl="0">
              <a:spcBef>
                <a:spcPts val="0"/>
              </a:spcBef>
              <a:spcAft>
                <a:spcPts val="0"/>
              </a:spcAft>
              <a:buClr>
                <a:srgbClr val="828383"/>
              </a:buClr>
              <a:buSzPts val="1800"/>
              <a:buFont typeface="Arial"/>
              <a:buNone/>
            </a:pPr>
            <a:r>
              <a:rPr lang="en" sz="1300" u="sng">
                <a:solidFill>
                  <a:schemeClr val="hlink"/>
                </a:solidFill>
                <a:latin typeface="Georgia"/>
                <a:ea typeface="Georgia"/>
                <a:cs typeface="Georgia"/>
                <a:sym typeface="Georgia"/>
                <a:hlinkClick r:id="rId7"/>
              </a:rPr>
              <a:t>https://www.stonybrook.edu/commcms/spd/off-campus-cohorts/students</a:t>
            </a:r>
            <a:endParaRPr sz="700">
              <a:solidFill>
                <a:srgbClr val="828383"/>
              </a:solidFill>
              <a:latin typeface="Georgia"/>
              <a:ea typeface="Georgia"/>
              <a:cs typeface="Georgia"/>
              <a:sym typeface="Georgia"/>
            </a:endParaRPr>
          </a:p>
          <a:p>
            <a:pPr marL="0" lvl="0" indent="0" algn="l" rtl="0">
              <a:spcBef>
                <a:spcPts val="0"/>
              </a:spcBef>
              <a:spcAft>
                <a:spcPts val="0"/>
              </a:spcAft>
              <a:buClr>
                <a:srgbClr val="828383"/>
              </a:buClr>
              <a:buSzPts val="1800"/>
              <a:buFont typeface="Arial"/>
              <a:buNone/>
            </a:pPr>
            <a:endParaRPr sz="1500">
              <a:solidFill>
                <a:schemeClr val="dk1"/>
              </a:solidFill>
              <a:latin typeface="Georgia"/>
              <a:ea typeface="Georgia"/>
              <a:cs typeface="Georgia"/>
              <a:sym typeface="Georgia"/>
            </a:endParaRPr>
          </a:p>
          <a:p>
            <a:pPr marL="0" lvl="0" indent="0" algn="l" rtl="0">
              <a:spcBef>
                <a:spcPts val="0"/>
              </a:spcBef>
              <a:spcAft>
                <a:spcPts val="0"/>
              </a:spcAft>
              <a:buClr>
                <a:srgbClr val="828383"/>
              </a:buClr>
              <a:buSzPts val="1400"/>
              <a:buFont typeface="Arial"/>
              <a:buNone/>
            </a:pPr>
            <a:endParaRPr sz="1300" b="1">
              <a:solidFill>
                <a:schemeClr val="dk1"/>
              </a:solidFill>
              <a:latin typeface="Georgia"/>
              <a:ea typeface="Georgia"/>
              <a:cs typeface="Georgia"/>
              <a:sym typeface="Georgia"/>
            </a:endParaRPr>
          </a:p>
          <a:p>
            <a:pPr marL="0" lvl="0" indent="0" algn="l" rtl="0">
              <a:lnSpc>
                <a:spcPct val="80000"/>
              </a:lnSpc>
              <a:spcBef>
                <a:spcPts val="0"/>
              </a:spcBef>
              <a:spcAft>
                <a:spcPts val="0"/>
              </a:spcAft>
              <a:buClr>
                <a:schemeClr val="dk1"/>
              </a:buClr>
              <a:buSzPts val="1400"/>
              <a:buFont typeface="Arial"/>
              <a:buNone/>
            </a:pPr>
            <a:endParaRPr sz="1300" b="1">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700" b="1">
              <a:solidFill>
                <a:schemeClr val="dk1"/>
              </a:solidFill>
              <a:latin typeface="Times New Roman"/>
              <a:ea typeface="Times New Roman"/>
              <a:cs typeface="Times New Roman"/>
              <a:sym typeface="Times New Roman"/>
            </a:endParaRPr>
          </a:p>
        </p:txBody>
      </p:sp>
      <p:sp>
        <p:nvSpPr>
          <p:cNvPr id="276" name="Google Shape;276;g24cb07992a9_0_120"/>
          <p:cNvSpPr txBox="1">
            <a:spLocks noGrp="1"/>
          </p:cNvSpPr>
          <p:nvPr>
            <p:ph type="title"/>
          </p:nvPr>
        </p:nvSpPr>
        <p:spPr>
          <a:xfrm>
            <a:off x="188875" y="0"/>
            <a:ext cx="4266000" cy="5143500"/>
          </a:xfrm>
          <a:prstGeom prst="rect">
            <a:avLst/>
          </a:prstGeom>
          <a:solidFill>
            <a:srgbClr val="990000"/>
          </a:solidFill>
          <a:ln>
            <a:noFill/>
          </a:ln>
        </p:spPr>
        <p:txBody>
          <a:bodyPr spcFirstLastPara="1" wrap="square" lIns="0" tIns="0" rIns="0" bIns="0" anchor="ctr" anchorCtr="0">
            <a:noAutofit/>
          </a:bodyPr>
          <a:lstStyle/>
          <a:p>
            <a:pPr marL="0" lvl="0" indent="0" algn="ctr" rtl="0">
              <a:lnSpc>
                <a:spcPct val="80000"/>
              </a:lnSpc>
              <a:spcBef>
                <a:spcPts val="0"/>
              </a:spcBef>
              <a:spcAft>
                <a:spcPts val="0"/>
              </a:spcAft>
              <a:buClr>
                <a:schemeClr val="dk1"/>
              </a:buClr>
              <a:buSzPts val="3000"/>
              <a:buFont typeface="Verdana"/>
              <a:buNone/>
            </a:pPr>
            <a:r>
              <a:rPr lang="en" sz="3300">
                <a:solidFill>
                  <a:schemeClr val="lt1"/>
                </a:solidFill>
              </a:rPr>
              <a:t>Advisement and Assistance</a:t>
            </a:r>
            <a:endParaRPr sz="3300" b="0">
              <a:solidFill>
                <a:schemeClr val="lt1"/>
              </a:solidFill>
              <a:latin typeface="Montserrat ExtraBold"/>
              <a:ea typeface="Montserrat ExtraBold"/>
              <a:cs typeface="Montserrat ExtraBold"/>
              <a:sym typeface="Montserrat ExtraBold"/>
            </a:endParaRPr>
          </a:p>
        </p:txBody>
      </p:sp>
      <p:sp>
        <p:nvSpPr>
          <p:cNvPr id="277" name="Google Shape;277;g24cb07992a9_0_120"/>
          <p:cNvSpPr txBox="1"/>
          <p:nvPr/>
        </p:nvSpPr>
        <p:spPr>
          <a:xfrm>
            <a:off x="6554163" y="4764109"/>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0" i="0" u="none" strike="noStrike" cap="none">
                <a:solidFill>
                  <a:schemeClr val="dk1"/>
                </a:solidFill>
                <a:latin typeface="Montserrat Medium"/>
                <a:ea typeface="Montserrat Medium"/>
                <a:cs typeface="Montserrat Medium"/>
                <a:sym typeface="Montserrat Medium"/>
              </a:rPr>
              <a:t>21</a:t>
            </a:fld>
            <a:endParaRPr sz="800" b="0" i="0" u="none" strike="noStrike" cap="none">
              <a:solidFill>
                <a:schemeClr val="dk1"/>
              </a:solidFill>
              <a:latin typeface="Montserrat Medium"/>
              <a:ea typeface="Montserrat Medium"/>
              <a:cs typeface="Montserrat Medium"/>
              <a:sym typeface="Montserrat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6"/>
          <p:cNvSpPr txBox="1">
            <a:spLocks noGrp="1"/>
          </p:cNvSpPr>
          <p:nvPr>
            <p:ph type="title"/>
          </p:nvPr>
        </p:nvSpPr>
        <p:spPr>
          <a:xfrm>
            <a:off x="712908" y="2045697"/>
            <a:ext cx="6418200" cy="1052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3000"/>
              <a:buFont typeface="Verdana"/>
              <a:buNone/>
            </a:pPr>
            <a:r>
              <a:rPr lang="en" sz="5000" b="0">
                <a:solidFill>
                  <a:srgbClr val="990000"/>
                </a:solidFill>
                <a:latin typeface="Montserrat ExtraBold"/>
                <a:ea typeface="Montserrat ExtraBold"/>
                <a:cs typeface="Montserrat ExtraBold"/>
                <a:sym typeface="Montserrat ExtraBold"/>
              </a:rPr>
              <a:t>QUESTIONS?</a:t>
            </a:r>
            <a:endParaRPr sz="5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7"/>
          <p:cNvSpPr txBox="1">
            <a:spLocks noGrp="1"/>
          </p:cNvSpPr>
          <p:nvPr>
            <p:ph type="body" idx="1"/>
          </p:nvPr>
        </p:nvSpPr>
        <p:spPr>
          <a:xfrm>
            <a:off x="543000" y="2165773"/>
            <a:ext cx="7886700" cy="13674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750"/>
              </a:spcBef>
              <a:spcAft>
                <a:spcPts val="0"/>
              </a:spcAft>
              <a:buClr>
                <a:srgbClr val="828383"/>
              </a:buClr>
              <a:buSzPts val="1200"/>
              <a:buNone/>
            </a:pPr>
            <a:r>
              <a:rPr lang="en" b="0">
                <a:latin typeface="Montserrat ExtraBold"/>
                <a:ea typeface="Montserrat ExtraBold"/>
                <a:cs typeface="Montserrat ExtraBold"/>
                <a:sym typeface="Montserrat ExtraBold"/>
              </a:rPr>
              <a:t>THANK YOU!</a:t>
            </a:r>
            <a:endParaRPr b="0">
              <a:latin typeface="Montserrat ExtraBold"/>
              <a:ea typeface="Montserrat ExtraBold"/>
              <a:cs typeface="Montserrat ExtraBold"/>
              <a:sym typeface="Montserrat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endParaRPr/>
          </a:p>
        </p:txBody>
      </p:sp>
      <p:sp>
        <p:nvSpPr>
          <p:cNvPr id="136" name="Google Shape;136;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endParaRPr/>
          </a:p>
        </p:txBody>
      </p:sp>
      <p:sp>
        <p:nvSpPr>
          <p:cNvPr id="137" name="Google Shape;137;p3"/>
          <p:cNvSpPr txBox="1"/>
          <p:nvPr/>
        </p:nvSpPr>
        <p:spPr>
          <a:xfrm>
            <a:off x="218275" y="166100"/>
            <a:ext cx="8754300" cy="817500"/>
          </a:xfrm>
          <a:prstGeom prst="rect">
            <a:avLst/>
          </a:prstGeom>
          <a:solidFill>
            <a:srgbClr val="FFFFFF"/>
          </a:solidFill>
          <a:ln>
            <a:noFill/>
          </a:ln>
        </p:spPr>
        <p:txBody>
          <a:bodyPr spcFirstLastPara="1" wrap="square" lIns="91425" tIns="0" rIns="0" bIns="0" anchor="ctr" anchorCtr="0">
            <a:noAutofit/>
          </a:bodyPr>
          <a:lstStyle/>
          <a:p>
            <a:pPr marL="0" marR="0" lvl="0" indent="0" algn="ctr" rtl="0">
              <a:lnSpc>
                <a:spcPct val="80000"/>
              </a:lnSpc>
              <a:spcBef>
                <a:spcPts val="0"/>
              </a:spcBef>
              <a:spcAft>
                <a:spcPts val="0"/>
              </a:spcAft>
              <a:buClr>
                <a:srgbClr val="000000"/>
              </a:buClr>
              <a:buSzPts val="3000"/>
              <a:buFont typeface="Arial"/>
              <a:buNone/>
            </a:pPr>
            <a:r>
              <a:rPr lang="en" sz="3000" b="0" i="0" u="none" strike="noStrike" cap="none">
                <a:solidFill>
                  <a:srgbClr val="990000"/>
                </a:solidFill>
                <a:latin typeface="Montserrat ExtraBold"/>
                <a:ea typeface="Montserrat ExtraBold"/>
                <a:cs typeface="Montserrat ExtraBold"/>
                <a:sym typeface="Montserrat ExtraBold"/>
              </a:rPr>
              <a:t>ABOUT STONY BROOK UNIVERSITY</a:t>
            </a:r>
            <a:endParaRPr sz="3000" b="0" i="0" u="none" strike="noStrike" cap="none">
              <a:solidFill>
                <a:srgbClr val="990000"/>
              </a:solidFill>
              <a:latin typeface="Montserrat ExtraBold"/>
              <a:ea typeface="Montserrat ExtraBold"/>
              <a:cs typeface="Montserrat ExtraBold"/>
              <a:sym typeface="Montserrat ExtraBold"/>
            </a:endParaRPr>
          </a:p>
        </p:txBody>
      </p:sp>
      <p:pic>
        <p:nvPicPr>
          <p:cNvPr id="138" name="Google Shape;138;p3"/>
          <p:cNvPicPr preferRelativeResize="0"/>
          <p:nvPr/>
        </p:nvPicPr>
        <p:blipFill rotWithShape="1">
          <a:blip r:embed="rId3">
            <a:alphaModFix/>
          </a:blip>
          <a:srcRect l="475" t="7025" r="485" b="10323"/>
          <a:stretch/>
        </p:blipFill>
        <p:spPr>
          <a:xfrm>
            <a:off x="218213" y="3309900"/>
            <a:ext cx="8754376" cy="1833600"/>
          </a:xfrm>
          <a:prstGeom prst="rect">
            <a:avLst/>
          </a:prstGeom>
          <a:noFill/>
          <a:ln>
            <a:noFill/>
          </a:ln>
        </p:spPr>
      </p:pic>
      <p:pic>
        <p:nvPicPr>
          <p:cNvPr id="139" name="Google Shape;139;p3"/>
          <p:cNvPicPr preferRelativeResize="0"/>
          <p:nvPr/>
        </p:nvPicPr>
        <p:blipFill rotWithShape="1">
          <a:blip r:embed="rId4">
            <a:alphaModFix/>
          </a:blip>
          <a:srcRect r="467"/>
          <a:stretch/>
        </p:blipFill>
        <p:spPr>
          <a:xfrm>
            <a:off x="194825" y="983475"/>
            <a:ext cx="8777774" cy="2434974"/>
          </a:xfrm>
          <a:prstGeom prst="rect">
            <a:avLst/>
          </a:prstGeom>
          <a:noFill/>
          <a:ln>
            <a:noFill/>
          </a:ln>
        </p:spPr>
      </p:pic>
      <p:sp>
        <p:nvSpPr>
          <p:cNvPr id="140" name="Google Shape;140;p3"/>
          <p:cNvSpPr txBox="1"/>
          <p:nvPr/>
        </p:nvSpPr>
        <p:spPr>
          <a:xfrm>
            <a:off x="6554163" y="4764109"/>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0" i="0" u="none" strike="noStrike" cap="none">
                <a:solidFill>
                  <a:schemeClr val="dk1"/>
                </a:solidFill>
                <a:latin typeface="Montserrat Medium"/>
                <a:ea typeface="Montserrat Medium"/>
                <a:cs typeface="Montserrat Medium"/>
                <a:sym typeface="Montserrat Medium"/>
              </a:rPr>
              <a:t>3</a:t>
            </a:fld>
            <a:endParaRPr sz="800" b="0" i="0" u="none" strike="noStrike" cap="none">
              <a:solidFill>
                <a:schemeClr val="dk1"/>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p:nvPr/>
        </p:nvSpPr>
        <p:spPr>
          <a:xfrm>
            <a:off x="556310" y="0"/>
            <a:ext cx="6369900" cy="5143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6500"/>
              <a:buFont typeface="Arial"/>
              <a:buNone/>
            </a:pPr>
            <a:r>
              <a:rPr lang="en" sz="6500">
                <a:solidFill>
                  <a:schemeClr val="lt1"/>
                </a:solidFill>
                <a:latin typeface="Montserrat ExtraBold"/>
                <a:ea typeface="Montserrat ExtraBold"/>
                <a:cs typeface="Montserrat ExtraBold"/>
                <a:sym typeface="Montserrat ExtraBold"/>
              </a:rPr>
              <a:t>COHORT </a:t>
            </a:r>
            <a:r>
              <a:rPr lang="en" sz="6500" b="0" i="0" u="none" strike="noStrike" cap="none">
                <a:solidFill>
                  <a:schemeClr val="lt1"/>
                </a:solidFill>
                <a:latin typeface="Montserrat ExtraBold"/>
                <a:ea typeface="Montserrat ExtraBold"/>
                <a:cs typeface="Montserrat ExtraBold"/>
                <a:sym typeface="Montserrat ExtraBold"/>
              </a:rPr>
              <a:t>PROGRAM OVERVIEW</a:t>
            </a:r>
            <a:endParaRPr sz="6500" b="0" i="0" u="none" strike="noStrike" cap="none">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p:nvPr/>
        </p:nvSpPr>
        <p:spPr>
          <a:xfrm>
            <a:off x="4277600" y="0"/>
            <a:ext cx="4691700" cy="5143500"/>
          </a:xfrm>
          <a:prstGeom prst="rect">
            <a:avLst/>
          </a:prstGeom>
          <a:solidFill>
            <a:schemeClr val="lt1"/>
          </a:solidFill>
          <a:ln>
            <a:noFill/>
          </a:ln>
        </p:spPr>
        <p:txBody>
          <a:bodyPr spcFirstLastPara="1" wrap="square" lIns="365750" tIns="0" rIns="365750" bIns="0" anchor="ctr" anchorCtr="0">
            <a:noAutofit/>
          </a:bodyPr>
          <a:lstStyle/>
          <a:p>
            <a:pPr marL="0" lvl="0" indent="0" algn="l" rtl="0">
              <a:lnSpc>
                <a:spcPct val="150000"/>
              </a:lnSpc>
              <a:spcBef>
                <a:spcPts val="0"/>
              </a:spcBef>
              <a:spcAft>
                <a:spcPts val="0"/>
              </a:spcAft>
              <a:buNone/>
            </a:pPr>
            <a:endParaRPr sz="1800">
              <a:solidFill>
                <a:srgbClr val="828383"/>
              </a:solidFill>
              <a:latin typeface="Georgia"/>
              <a:ea typeface="Georgia"/>
              <a:cs typeface="Georgia"/>
              <a:sym typeface="Georgia"/>
            </a:endParaRPr>
          </a:p>
          <a:p>
            <a:pPr marL="171450" lvl="0" indent="-190500" algn="l" rtl="0">
              <a:spcBef>
                <a:spcPts val="0"/>
              </a:spcBef>
              <a:spcAft>
                <a:spcPts val="0"/>
              </a:spcAft>
              <a:buClr>
                <a:schemeClr val="dk1"/>
              </a:buClr>
              <a:buSzPts val="1500"/>
              <a:buFont typeface="Georgia"/>
              <a:buChar char="•"/>
            </a:pPr>
            <a:r>
              <a:rPr lang="en" sz="1500">
                <a:solidFill>
                  <a:schemeClr val="dk1"/>
                </a:solidFill>
                <a:latin typeface="Georgia"/>
                <a:ea typeface="Georgia"/>
                <a:cs typeface="Georgia"/>
                <a:sym typeface="Georgia"/>
              </a:rPr>
              <a:t>Cohort programs are created through a contract with the Agency and Stony Brook University. “Learn where you earn.”</a:t>
            </a:r>
            <a:endParaRPr sz="1500">
              <a:solidFill>
                <a:schemeClr val="dk1"/>
              </a:solidFill>
              <a:latin typeface="Georgia"/>
              <a:ea typeface="Georgia"/>
              <a:cs typeface="Georgia"/>
              <a:sym typeface="Georgia"/>
            </a:endParaRPr>
          </a:p>
          <a:p>
            <a:pPr marL="171450" lvl="0" indent="0" algn="l" rtl="0">
              <a:spcBef>
                <a:spcPts val="0"/>
              </a:spcBef>
              <a:spcAft>
                <a:spcPts val="0"/>
              </a:spcAft>
              <a:buNone/>
            </a:pPr>
            <a:endParaRPr sz="1500">
              <a:solidFill>
                <a:schemeClr val="dk1"/>
              </a:solidFill>
              <a:latin typeface="Georgia"/>
              <a:ea typeface="Georgia"/>
              <a:cs typeface="Georgia"/>
              <a:sym typeface="Georgia"/>
            </a:endParaRPr>
          </a:p>
          <a:p>
            <a:pPr marL="171450" lvl="0" indent="-190500" algn="l" rtl="0">
              <a:lnSpc>
                <a:spcPct val="100000"/>
              </a:lnSpc>
              <a:spcBef>
                <a:spcPts val="0"/>
              </a:spcBef>
              <a:spcAft>
                <a:spcPts val="0"/>
              </a:spcAft>
              <a:buClr>
                <a:schemeClr val="dk1"/>
              </a:buClr>
              <a:buSzPts val="1500"/>
              <a:buFont typeface="Georgia"/>
              <a:buChar char="•"/>
            </a:pPr>
            <a:r>
              <a:rPr lang="en" sz="1500">
                <a:solidFill>
                  <a:schemeClr val="dk1"/>
                </a:solidFill>
                <a:latin typeface="Georgia"/>
                <a:ea typeface="Georgia"/>
                <a:cs typeface="Georgia"/>
                <a:sym typeface="Georgia"/>
              </a:rPr>
              <a:t>Agency cohort students take the same course with each other every term.</a:t>
            </a:r>
            <a:endParaRPr sz="1500">
              <a:solidFill>
                <a:schemeClr val="dk1"/>
              </a:solidFill>
              <a:latin typeface="Georgia"/>
              <a:ea typeface="Georgia"/>
              <a:cs typeface="Georgia"/>
              <a:sym typeface="Georgia"/>
            </a:endParaRPr>
          </a:p>
          <a:p>
            <a:pPr marL="171450" lvl="0" indent="0" algn="l" rtl="0">
              <a:lnSpc>
                <a:spcPct val="100000"/>
              </a:lnSpc>
              <a:spcBef>
                <a:spcPts val="0"/>
              </a:spcBef>
              <a:spcAft>
                <a:spcPts val="0"/>
              </a:spcAft>
              <a:buNone/>
            </a:pPr>
            <a:endParaRPr sz="1500">
              <a:solidFill>
                <a:schemeClr val="dk1"/>
              </a:solidFill>
              <a:latin typeface="Georgia"/>
              <a:ea typeface="Georgia"/>
              <a:cs typeface="Georgia"/>
              <a:sym typeface="Georgia"/>
            </a:endParaRPr>
          </a:p>
          <a:p>
            <a:pPr marL="171450" lvl="0" indent="-190500" algn="l" rtl="0">
              <a:spcBef>
                <a:spcPts val="0"/>
              </a:spcBef>
              <a:spcAft>
                <a:spcPts val="0"/>
              </a:spcAft>
              <a:buClr>
                <a:schemeClr val="dk1"/>
              </a:buClr>
              <a:buSzPts val="1500"/>
              <a:buFont typeface="Times New Roman"/>
              <a:buChar char="•"/>
            </a:pPr>
            <a:r>
              <a:rPr lang="en" sz="1500">
                <a:solidFill>
                  <a:schemeClr val="dk1"/>
                </a:solidFill>
                <a:latin typeface="Georgia"/>
                <a:ea typeface="Georgia"/>
                <a:cs typeface="Georgia"/>
                <a:sym typeface="Georgia"/>
              </a:rPr>
              <a:t>The course of study is planned out to allow one course per term with four courses per calendar year. The program will be completed in 2.5 years. Traditional graduate students have five years to complete their SPD degree if not part of a cohort.</a:t>
            </a:r>
            <a:endParaRPr sz="1500">
              <a:solidFill>
                <a:schemeClr val="dk1"/>
              </a:solidFill>
              <a:latin typeface="Georgia"/>
              <a:ea typeface="Georgia"/>
              <a:cs typeface="Georgia"/>
              <a:sym typeface="Georgia"/>
            </a:endParaRPr>
          </a:p>
          <a:p>
            <a:pPr marL="171450" lvl="0" indent="0" algn="l" rtl="0">
              <a:spcBef>
                <a:spcPts val="0"/>
              </a:spcBef>
              <a:spcAft>
                <a:spcPts val="0"/>
              </a:spcAft>
              <a:buNone/>
            </a:pPr>
            <a:endParaRPr sz="1500">
              <a:solidFill>
                <a:schemeClr val="dk1"/>
              </a:solidFill>
              <a:latin typeface="Georgia"/>
              <a:ea typeface="Georgia"/>
              <a:cs typeface="Georgia"/>
              <a:sym typeface="Georgia"/>
            </a:endParaRPr>
          </a:p>
          <a:p>
            <a:pPr marL="171450" lvl="0" indent="-190500" algn="l" rtl="0">
              <a:spcBef>
                <a:spcPts val="0"/>
              </a:spcBef>
              <a:spcAft>
                <a:spcPts val="0"/>
              </a:spcAft>
              <a:buClr>
                <a:schemeClr val="dk1"/>
              </a:buClr>
              <a:buSzPts val="1500"/>
              <a:buFont typeface="Times New Roman"/>
              <a:buChar char="•"/>
            </a:pPr>
            <a:r>
              <a:rPr lang="en" sz="1500">
                <a:solidFill>
                  <a:schemeClr val="dk1"/>
                </a:solidFill>
                <a:latin typeface="Georgia"/>
                <a:ea typeface="Georgia"/>
                <a:cs typeface="Georgia"/>
                <a:sym typeface="Georgia"/>
              </a:rPr>
              <a:t>All course offerings are scheduled in 10-week terms.</a:t>
            </a:r>
            <a:endParaRPr sz="1500">
              <a:solidFill>
                <a:schemeClr val="dk1"/>
              </a:solidFill>
              <a:latin typeface="Georgia"/>
              <a:ea typeface="Georgia"/>
              <a:cs typeface="Georgia"/>
              <a:sym typeface="Georgia"/>
            </a:endParaRPr>
          </a:p>
          <a:p>
            <a:pPr marL="171450" lvl="0" indent="0" algn="l" rtl="0">
              <a:spcBef>
                <a:spcPts val="0"/>
              </a:spcBef>
              <a:spcAft>
                <a:spcPts val="0"/>
              </a:spcAft>
              <a:buNone/>
            </a:pPr>
            <a:endParaRPr sz="1500">
              <a:solidFill>
                <a:schemeClr val="dk1"/>
              </a:solidFill>
              <a:latin typeface="Georgia"/>
              <a:ea typeface="Georgia"/>
              <a:cs typeface="Georgia"/>
              <a:sym typeface="Georgia"/>
            </a:endParaRPr>
          </a:p>
          <a:p>
            <a:pPr marL="171450" lvl="0" indent="-190500" algn="l" rtl="0">
              <a:spcBef>
                <a:spcPts val="0"/>
              </a:spcBef>
              <a:spcAft>
                <a:spcPts val="0"/>
              </a:spcAft>
              <a:buClr>
                <a:schemeClr val="dk1"/>
              </a:buClr>
              <a:buSzPts val="1500"/>
              <a:buFont typeface="Times New Roman"/>
              <a:buChar char="•"/>
            </a:pPr>
            <a:r>
              <a:rPr lang="en" sz="1500">
                <a:solidFill>
                  <a:schemeClr val="dk1"/>
                </a:solidFill>
                <a:latin typeface="Georgia"/>
                <a:ea typeface="Georgia"/>
                <a:cs typeface="Georgia"/>
                <a:sym typeface="Georgia"/>
              </a:rPr>
              <a:t>The cohort coursework is approved by the agency per a contractual agreement with Stony Brook University.</a:t>
            </a:r>
            <a:endParaRPr sz="1500">
              <a:solidFill>
                <a:srgbClr val="828383"/>
              </a:solidFill>
              <a:latin typeface="Georgia"/>
              <a:ea typeface="Georgia"/>
              <a:cs typeface="Georgia"/>
              <a:sym typeface="Georgia"/>
            </a:endParaRPr>
          </a:p>
          <a:p>
            <a:pPr marL="457200" marR="0" lvl="0" indent="0" algn="l" rtl="0">
              <a:lnSpc>
                <a:spcPct val="90000"/>
              </a:lnSpc>
              <a:spcBef>
                <a:spcPts val="0"/>
              </a:spcBef>
              <a:spcAft>
                <a:spcPts val="0"/>
              </a:spcAft>
              <a:buNone/>
            </a:pPr>
            <a:endParaRPr sz="1600" b="1">
              <a:solidFill>
                <a:schemeClr val="dk1"/>
              </a:solidFill>
              <a:latin typeface="Zilla Slab"/>
              <a:ea typeface="Zilla Slab"/>
              <a:cs typeface="Zilla Slab"/>
              <a:sym typeface="Zilla Slab"/>
            </a:endParaRPr>
          </a:p>
        </p:txBody>
      </p:sp>
      <p:sp>
        <p:nvSpPr>
          <p:cNvPr id="151" name="Google Shape;151;p5"/>
          <p:cNvSpPr txBox="1"/>
          <p:nvPr/>
        </p:nvSpPr>
        <p:spPr>
          <a:xfrm>
            <a:off x="211100" y="0"/>
            <a:ext cx="4066500" cy="5143500"/>
          </a:xfrm>
          <a:prstGeom prst="rect">
            <a:avLst/>
          </a:prstGeom>
          <a:solidFill>
            <a:srgbClr val="990000"/>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000000"/>
              </a:buClr>
              <a:buSzPts val="3400"/>
              <a:buFont typeface="Arial"/>
              <a:buNone/>
            </a:pPr>
            <a:r>
              <a:rPr lang="en" sz="3400">
                <a:solidFill>
                  <a:schemeClr val="lt1"/>
                </a:solidFill>
                <a:latin typeface="Montserrat ExtraBold"/>
                <a:ea typeface="Montserrat ExtraBold"/>
                <a:cs typeface="Montserrat ExtraBold"/>
                <a:sym typeface="Montserrat ExtraBold"/>
              </a:rPr>
              <a:t>Cohort Program Overview</a:t>
            </a:r>
            <a:endParaRPr sz="3400">
              <a:solidFill>
                <a:schemeClr val="lt1"/>
              </a:solidFill>
              <a:latin typeface="Montserrat ExtraBold"/>
              <a:ea typeface="Montserrat ExtraBold"/>
              <a:cs typeface="Montserrat ExtraBold"/>
              <a:sym typeface="Montserrat ExtraBold"/>
            </a:endParaRPr>
          </a:p>
          <a:p>
            <a:pPr marL="0" marR="0" lvl="0" indent="0" algn="ctr" rtl="0">
              <a:lnSpc>
                <a:spcPct val="80000"/>
              </a:lnSpc>
              <a:spcBef>
                <a:spcPts val="0"/>
              </a:spcBef>
              <a:spcAft>
                <a:spcPts val="0"/>
              </a:spcAft>
              <a:buClr>
                <a:srgbClr val="000000"/>
              </a:buClr>
              <a:buSzPts val="3400"/>
              <a:buFont typeface="Arial"/>
              <a:buNone/>
            </a:pPr>
            <a:endParaRPr sz="3400">
              <a:solidFill>
                <a:schemeClr val="lt1"/>
              </a:solidFill>
              <a:latin typeface="Montserrat ExtraBold"/>
              <a:ea typeface="Montserrat ExtraBold"/>
              <a:cs typeface="Montserrat ExtraBold"/>
              <a:sym typeface="Montserrat ExtraBold"/>
            </a:endParaRPr>
          </a:p>
          <a:p>
            <a:pPr marL="0" marR="0" lvl="0" indent="0" algn="ctr" rtl="0">
              <a:lnSpc>
                <a:spcPct val="80000"/>
              </a:lnSpc>
              <a:spcBef>
                <a:spcPts val="0"/>
              </a:spcBef>
              <a:spcAft>
                <a:spcPts val="0"/>
              </a:spcAft>
              <a:buClr>
                <a:srgbClr val="000000"/>
              </a:buClr>
              <a:buSzPts val="3400"/>
              <a:buFont typeface="Arial"/>
              <a:buNone/>
            </a:pPr>
            <a:r>
              <a:rPr lang="en" sz="3400">
                <a:solidFill>
                  <a:schemeClr val="lt1"/>
                </a:solidFill>
                <a:latin typeface="Montserrat ExtraBold"/>
                <a:ea typeface="Montserrat ExtraBold"/>
                <a:cs typeface="Montserrat ExtraBold"/>
                <a:sym typeface="Montserrat ExtraBold"/>
              </a:rPr>
              <a:t>What is a cohort?</a:t>
            </a:r>
            <a:endParaRPr sz="3400">
              <a:solidFill>
                <a:schemeClr val="lt1"/>
              </a:solidFill>
              <a:latin typeface="Montserrat ExtraBold"/>
              <a:ea typeface="Montserrat ExtraBold"/>
              <a:cs typeface="Montserrat ExtraBold"/>
              <a:sym typeface="Montserrat ExtraBold"/>
            </a:endParaRPr>
          </a:p>
        </p:txBody>
      </p:sp>
      <p:sp>
        <p:nvSpPr>
          <p:cNvPr id="152" name="Google Shape;152;p5"/>
          <p:cNvSpPr txBox="1"/>
          <p:nvPr/>
        </p:nvSpPr>
        <p:spPr>
          <a:xfrm>
            <a:off x="6554163" y="4764109"/>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chemeClr val="dk1"/>
                </a:solidFill>
                <a:latin typeface="Montserrat Medium"/>
                <a:ea typeface="Montserrat Medium"/>
                <a:cs typeface="Montserrat Medium"/>
                <a:sym typeface="Montserrat Medium"/>
              </a:rPr>
              <a:t>5</a:t>
            </a:fld>
            <a:endParaRPr sz="900" b="0" i="0" u="none" strike="noStrike" cap="none">
              <a:solidFill>
                <a:schemeClr val="dk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txBox="1"/>
          <p:nvPr/>
        </p:nvSpPr>
        <p:spPr>
          <a:xfrm>
            <a:off x="177000" y="0"/>
            <a:ext cx="8790000" cy="1314600"/>
          </a:xfrm>
          <a:prstGeom prst="rect">
            <a:avLst/>
          </a:prstGeom>
          <a:solidFill>
            <a:schemeClr val="dk2"/>
          </a:solidFill>
          <a:ln>
            <a:noFill/>
          </a:ln>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dk1"/>
              </a:buClr>
              <a:buSzPts val="1100"/>
              <a:buFont typeface="Arial"/>
              <a:buNone/>
            </a:pPr>
            <a:r>
              <a:rPr lang="en" sz="3000" b="1">
                <a:solidFill>
                  <a:schemeClr val="lt1"/>
                </a:solidFill>
                <a:latin typeface="Verdana"/>
                <a:ea typeface="Verdana"/>
                <a:cs typeface="Verdana"/>
                <a:sym typeface="Verdana"/>
              </a:rPr>
              <a:t>COHORT PROGRAM </a:t>
            </a:r>
            <a:endParaRPr sz="3000" b="1">
              <a:solidFill>
                <a:schemeClr val="lt1"/>
              </a:solidFill>
              <a:latin typeface="Verdana"/>
              <a:ea typeface="Verdana"/>
              <a:cs typeface="Verdana"/>
              <a:sym typeface="Verdana"/>
            </a:endParaRPr>
          </a:p>
          <a:p>
            <a:pPr marL="0" lvl="0" indent="0" algn="ctr" rtl="0">
              <a:lnSpc>
                <a:spcPct val="80000"/>
              </a:lnSpc>
              <a:spcBef>
                <a:spcPts val="0"/>
              </a:spcBef>
              <a:spcAft>
                <a:spcPts val="0"/>
              </a:spcAft>
              <a:buClr>
                <a:schemeClr val="dk1"/>
              </a:buClr>
              <a:buSzPts val="1100"/>
              <a:buFont typeface="Arial"/>
              <a:buNone/>
            </a:pPr>
            <a:r>
              <a:rPr lang="en" sz="3000" b="1">
                <a:solidFill>
                  <a:schemeClr val="lt1"/>
                </a:solidFill>
                <a:latin typeface="Verdana"/>
                <a:ea typeface="Verdana"/>
                <a:cs typeface="Verdana"/>
                <a:sym typeface="Verdana"/>
              </a:rPr>
              <a:t>COSTS AND PAYMENTS</a:t>
            </a:r>
            <a:endParaRPr sz="3000" b="1">
              <a:solidFill>
                <a:schemeClr val="lt1"/>
              </a:solidFill>
              <a:latin typeface="Verdana"/>
              <a:ea typeface="Verdana"/>
              <a:cs typeface="Verdana"/>
              <a:sym typeface="Verdana"/>
            </a:endParaRPr>
          </a:p>
          <a:p>
            <a:pPr marL="0" marR="0" lvl="0" indent="0" algn="ctr" rtl="0">
              <a:lnSpc>
                <a:spcPct val="80000"/>
              </a:lnSpc>
              <a:spcBef>
                <a:spcPts val="0"/>
              </a:spcBef>
              <a:spcAft>
                <a:spcPts val="1000"/>
              </a:spcAft>
              <a:buClr>
                <a:srgbClr val="000000"/>
              </a:buClr>
              <a:buSzPts val="3200"/>
              <a:buFont typeface="Arial"/>
              <a:buNone/>
            </a:pPr>
            <a:endParaRPr sz="3200">
              <a:solidFill>
                <a:schemeClr val="lt1"/>
              </a:solidFill>
              <a:latin typeface="Montserrat ExtraBold"/>
              <a:ea typeface="Montserrat ExtraBold"/>
              <a:cs typeface="Montserrat ExtraBold"/>
              <a:sym typeface="Montserrat ExtraBold"/>
            </a:endParaRPr>
          </a:p>
        </p:txBody>
      </p:sp>
      <p:sp>
        <p:nvSpPr>
          <p:cNvPr id="158" name="Google Shape;158;p6"/>
          <p:cNvSpPr txBox="1"/>
          <p:nvPr/>
        </p:nvSpPr>
        <p:spPr>
          <a:xfrm>
            <a:off x="740450" y="1314575"/>
            <a:ext cx="7554900" cy="33141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endParaRPr sz="1500">
              <a:latin typeface="Zilla Slab Medium"/>
              <a:ea typeface="Zilla Slab Medium"/>
              <a:cs typeface="Zilla Slab Medium"/>
              <a:sym typeface="Zilla Slab Medium"/>
            </a:endParaRPr>
          </a:p>
          <a:p>
            <a:pPr marL="457200" marR="0" lvl="0" indent="0" algn="l" rtl="0">
              <a:lnSpc>
                <a:spcPct val="100000"/>
              </a:lnSpc>
              <a:spcBef>
                <a:spcPts val="0"/>
              </a:spcBef>
              <a:spcAft>
                <a:spcPts val="0"/>
              </a:spcAft>
              <a:buClr>
                <a:schemeClr val="dk1"/>
              </a:buClr>
              <a:buSzPts val="1100"/>
              <a:buFont typeface="Arial"/>
              <a:buNone/>
            </a:pPr>
            <a:r>
              <a:rPr lang="en" sz="1500">
                <a:latin typeface="Zilla Slab Medium"/>
                <a:ea typeface="Zilla Slab Medium"/>
                <a:cs typeface="Zilla Slab Medium"/>
                <a:sym typeface="Zilla Slab Medium"/>
              </a:rPr>
              <a:t>A traditional student pays $1758.49 for a 3-credit graduate course at SUNY’s affordable tuition rate.</a:t>
            </a:r>
            <a:endParaRPr sz="1500">
              <a:latin typeface="Zilla Slab Medium"/>
              <a:ea typeface="Zilla Slab Medium"/>
              <a:cs typeface="Zilla Slab Medium"/>
              <a:sym typeface="Zilla Slab Medium"/>
            </a:endParaRPr>
          </a:p>
          <a:p>
            <a:pPr marL="457200" marR="0" lvl="0" indent="0" algn="l" rtl="0">
              <a:lnSpc>
                <a:spcPct val="100000"/>
              </a:lnSpc>
              <a:spcBef>
                <a:spcPts val="0"/>
              </a:spcBef>
              <a:spcAft>
                <a:spcPts val="0"/>
              </a:spcAft>
              <a:buClr>
                <a:schemeClr val="dk1"/>
              </a:buClr>
              <a:buSzPts val="1100"/>
              <a:buFont typeface="Arial"/>
              <a:buNone/>
            </a:pPr>
            <a:endParaRPr sz="1500">
              <a:latin typeface="Zilla Slab Medium"/>
              <a:ea typeface="Zilla Slab Medium"/>
              <a:cs typeface="Zilla Slab Medium"/>
              <a:sym typeface="Zilla Slab Medium"/>
            </a:endParaRPr>
          </a:p>
          <a:p>
            <a:pPr marL="457200" marR="0" lvl="0" indent="0" algn="l" rtl="0">
              <a:lnSpc>
                <a:spcPct val="100000"/>
              </a:lnSpc>
              <a:spcBef>
                <a:spcPts val="0"/>
              </a:spcBef>
              <a:spcAft>
                <a:spcPts val="0"/>
              </a:spcAft>
              <a:buClr>
                <a:schemeClr val="dk1"/>
              </a:buClr>
              <a:buSzPts val="1100"/>
              <a:buFont typeface="Arial"/>
              <a:buNone/>
            </a:pPr>
            <a:r>
              <a:rPr lang="en" sz="1500">
                <a:latin typeface="Zilla Slab Medium"/>
                <a:ea typeface="Zilla Slab Medium"/>
                <a:cs typeface="Zilla Slab Medium"/>
                <a:sym typeface="Zilla Slab Medium"/>
              </a:rPr>
              <a:t>Stony Brook University has approved a Human Services Agency Cohort Program cost for a 3-credit graduate course to be: $ 1214.60!!*</a:t>
            </a:r>
            <a:endParaRPr sz="1500">
              <a:latin typeface="Zilla Slab Medium"/>
              <a:ea typeface="Zilla Slab Medium"/>
              <a:cs typeface="Zilla Slab Medium"/>
              <a:sym typeface="Zilla Slab Medium"/>
            </a:endParaRPr>
          </a:p>
          <a:p>
            <a:pPr marL="457200" marR="0" lvl="0" indent="0" algn="l" rtl="0">
              <a:lnSpc>
                <a:spcPct val="100000"/>
              </a:lnSpc>
              <a:spcBef>
                <a:spcPts val="0"/>
              </a:spcBef>
              <a:spcAft>
                <a:spcPts val="0"/>
              </a:spcAft>
              <a:buClr>
                <a:schemeClr val="dk1"/>
              </a:buClr>
              <a:buSzPts val="1100"/>
              <a:buFont typeface="Arial"/>
              <a:buNone/>
            </a:pPr>
            <a:endParaRPr sz="1500">
              <a:latin typeface="Zilla Slab Medium"/>
              <a:ea typeface="Zilla Slab Medium"/>
              <a:cs typeface="Zilla Slab Medium"/>
              <a:sym typeface="Zilla Slab Medium"/>
            </a:endParaRPr>
          </a:p>
          <a:p>
            <a:pPr marL="457200" marR="0" lvl="0" indent="0" algn="l" rtl="0">
              <a:lnSpc>
                <a:spcPct val="100000"/>
              </a:lnSpc>
              <a:spcBef>
                <a:spcPts val="0"/>
              </a:spcBef>
              <a:spcAft>
                <a:spcPts val="0"/>
              </a:spcAft>
              <a:buClr>
                <a:schemeClr val="dk1"/>
              </a:buClr>
              <a:buSzPts val="1100"/>
              <a:buFont typeface="Arial"/>
              <a:buNone/>
            </a:pPr>
            <a:r>
              <a:rPr lang="en" sz="1500">
                <a:latin typeface="Zilla Slab Medium"/>
                <a:ea typeface="Zilla Slab Medium"/>
                <a:cs typeface="Zilla Slab Medium"/>
                <a:sym typeface="Zilla Slab Medium"/>
              </a:rPr>
              <a:t>Cohort Program payments are to be made to the agency directly.</a:t>
            </a:r>
            <a:endParaRPr sz="1500">
              <a:latin typeface="Zilla Slab Medium"/>
              <a:ea typeface="Zilla Slab Medium"/>
              <a:cs typeface="Zilla Slab Medium"/>
              <a:sym typeface="Zilla Slab Medium"/>
            </a:endParaRPr>
          </a:p>
          <a:p>
            <a:pPr marL="457200" marR="0" lvl="0" indent="0" algn="l" rtl="0">
              <a:lnSpc>
                <a:spcPct val="100000"/>
              </a:lnSpc>
              <a:spcBef>
                <a:spcPts val="0"/>
              </a:spcBef>
              <a:spcAft>
                <a:spcPts val="0"/>
              </a:spcAft>
              <a:buClr>
                <a:schemeClr val="dk1"/>
              </a:buClr>
              <a:buSzPts val="1100"/>
              <a:buFont typeface="Arial"/>
              <a:buNone/>
            </a:pPr>
            <a:endParaRPr sz="1500">
              <a:latin typeface="Zilla Slab Medium"/>
              <a:ea typeface="Zilla Slab Medium"/>
              <a:cs typeface="Zilla Slab Medium"/>
              <a:sym typeface="Zilla Slab Medium"/>
            </a:endParaRPr>
          </a:p>
          <a:p>
            <a:pPr marL="457200" marR="0" lvl="0" indent="0" algn="l" rtl="0">
              <a:lnSpc>
                <a:spcPct val="100000"/>
              </a:lnSpc>
              <a:spcBef>
                <a:spcPts val="0"/>
              </a:spcBef>
              <a:spcAft>
                <a:spcPts val="0"/>
              </a:spcAft>
              <a:buClr>
                <a:schemeClr val="dk1"/>
              </a:buClr>
              <a:buSzPts val="1100"/>
              <a:buFont typeface="Arial"/>
              <a:buNone/>
            </a:pPr>
            <a:r>
              <a:rPr lang="en" sz="1500">
                <a:latin typeface="Zilla Slab Medium"/>
                <a:ea typeface="Zilla Slab Medium"/>
                <a:cs typeface="Zilla Slab Medium"/>
                <a:sym typeface="Zilla Slab Medium"/>
              </a:rPr>
              <a:t>For more information and forms, refer to the Off-campus Cohort Student Information webpage: </a:t>
            </a:r>
            <a:r>
              <a:rPr lang="en" sz="1500" u="sng">
                <a:solidFill>
                  <a:schemeClr val="hlink"/>
                </a:solidFill>
                <a:latin typeface="Zilla Slab Medium"/>
                <a:ea typeface="Zilla Slab Medium"/>
                <a:cs typeface="Zilla Slab Medium"/>
                <a:sym typeface="Zilla Slab Medium"/>
                <a:hlinkClick r:id="rId3"/>
              </a:rPr>
              <a:t>https://www.stonybrook.edu/commcms/spd/off-campus-cohorts/students.php</a:t>
            </a:r>
            <a:endParaRPr sz="1500">
              <a:latin typeface="Zilla Slab Medium"/>
              <a:ea typeface="Zilla Slab Medium"/>
              <a:cs typeface="Zilla Slab Medium"/>
              <a:sym typeface="Zilla Slab Medium"/>
            </a:endParaRPr>
          </a:p>
          <a:p>
            <a:pPr marL="457200" marR="0" lvl="0" indent="0" algn="l" rtl="0">
              <a:lnSpc>
                <a:spcPct val="100000"/>
              </a:lnSpc>
              <a:spcBef>
                <a:spcPts val="0"/>
              </a:spcBef>
              <a:spcAft>
                <a:spcPts val="0"/>
              </a:spcAft>
              <a:buClr>
                <a:schemeClr val="dk1"/>
              </a:buClr>
              <a:buSzPts val="1100"/>
              <a:buFont typeface="Arial"/>
              <a:buNone/>
            </a:pPr>
            <a:endParaRPr sz="2400">
              <a:latin typeface="Zilla Slab Medium"/>
              <a:ea typeface="Zilla Slab Medium"/>
              <a:cs typeface="Zilla Slab Medium"/>
              <a:sym typeface="Zilla Slab Medium"/>
            </a:endParaRPr>
          </a:p>
          <a:p>
            <a:pPr marL="457200" marR="0" lvl="0" indent="0" algn="l" rtl="0">
              <a:lnSpc>
                <a:spcPct val="100000"/>
              </a:lnSpc>
              <a:spcBef>
                <a:spcPts val="0"/>
              </a:spcBef>
              <a:spcAft>
                <a:spcPts val="0"/>
              </a:spcAft>
              <a:buNone/>
            </a:pPr>
            <a:endParaRPr sz="2400">
              <a:latin typeface="Zilla Slab Medium"/>
              <a:ea typeface="Zilla Slab Medium"/>
              <a:cs typeface="Zilla Slab Medium"/>
              <a:sym typeface="Zilla Slab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txBox="1"/>
          <p:nvPr/>
        </p:nvSpPr>
        <p:spPr>
          <a:xfrm>
            <a:off x="182650" y="0"/>
            <a:ext cx="8812800" cy="1175700"/>
          </a:xfrm>
          <a:prstGeom prst="rect">
            <a:avLst/>
          </a:prstGeom>
          <a:solidFill>
            <a:schemeClr val="dk2"/>
          </a:solidFill>
          <a:ln>
            <a:noFill/>
          </a:ln>
        </p:spPr>
        <p:txBody>
          <a:bodyPr spcFirstLastPara="1" wrap="square" lIns="91425" tIns="45700" rIns="91425" bIns="45700" anchor="b" anchorCtr="0">
            <a:noAutofit/>
          </a:bodyPr>
          <a:lstStyle/>
          <a:p>
            <a:pPr marL="0" marR="0" lvl="0" indent="0" algn="ctr" rtl="0">
              <a:lnSpc>
                <a:spcPct val="80000"/>
              </a:lnSpc>
              <a:spcBef>
                <a:spcPts val="0"/>
              </a:spcBef>
              <a:spcAft>
                <a:spcPts val="1000"/>
              </a:spcAft>
              <a:buClr>
                <a:srgbClr val="000000"/>
              </a:buClr>
              <a:buSzPts val="3200"/>
              <a:buFont typeface="Arial"/>
              <a:buNone/>
            </a:pPr>
            <a:r>
              <a:rPr lang="en" sz="3200">
                <a:solidFill>
                  <a:schemeClr val="lt1"/>
                </a:solidFill>
                <a:latin typeface="Montserrat ExtraBold"/>
                <a:ea typeface="Montserrat ExtraBold"/>
                <a:cs typeface="Montserrat ExtraBold"/>
                <a:sym typeface="Montserrat ExtraBold"/>
              </a:rPr>
              <a:t>COHORT PROGRAM ENROLLMENT</a:t>
            </a:r>
            <a:endParaRPr sz="3200" b="0" i="0" u="none" strike="noStrike" cap="none">
              <a:solidFill>
                <a:schemeClr val="lt1"/>
              </a:solidFill>
              <a:latin typeface="Montserrat ExtraBold"/>
              <a:ea typeface="Montserrat ExtraBold"/>
              <a:cs typeface="Montserrat ExtraBold"/>
              <a:sym typeface="Montserrat ExtraBold"/>
            </a:endParaRPr>
          </a:p>
        </p:txBody>
      </p:sp>
      <p:sp>
        <p:nvSpPr>
          <p:cNvPr id="164" name="Google Shape;164;p7"/>
          <p:cNvSpPr txBox="1"/>
          <p:nvPr/>
        </p:nvSpPr>
        <p:spPr>
          <a:xfrm>
            <a:off x="267100" y="1565975"/>
            <a:ext cx="8643900" cy="2839800"/>
          </a:xfrm>
          <a:prstGeom prst="rect">
            <a:avLst/>
          </a:prstGeom>
          <a:noFill/>
          <a:ln>
            <a:noFill/>
          </a:ln>
        </p:spPr>
        <p:txBody>
          <a:bodyPr spcFirstLastPara="1" wrap="square" lIns="91425" tIns="91425" rIns="91425" bIns="91425" anchor="t" anchorCtr="0">
            <a:spAutoFit/>
          </a:bodyPr>
          <a:lstStyle/>
          <a:p>
            <a:pPr marL="171450" lvl="0" indent="-190500" algn="l" rtl="0">
              <a:lnSpc>
                <a:spcPct val="150000"/>
              </a:lnSpc>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Students will be automatically enrolled each term by the School of Professional Development’s (SPD) Records and Admissions Office.</a:t>
            </a:r>
            <a:endParaRPr sz="1500">
              <a:solidFill>
                <a:schemeClr val="dk1"/>
              </a:solidFill>
              <a:latin typeface="Times New Roman"/>
              <a:ea typeface="Times New Roman"/>
              <a:cs typeface="Times New Roman"/>
              <a:sym typeface="Times New Roman"/>
            </a:endParaRPr>
          </a:p>
          <a:p>
            <a:pPr marL="171450" lvl="0" indent="-190500" algn="l" rtl="0">
              <a:lnSpc>
                <a:spcPct val="150000"/>
              </a:lnSpc>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Students are responsible to check their schedules on SOLAR each term.</a:t>
            </a:r>
            <a:endParaRPr sz="1500">
              <a:solidFill>
                <a:schemeClr val="dk1"/>
              </a:solidFill>
              <a:latin typeface="Times New Roman"/>
              <a:ea typeface="Times New Roman"/>
              <a:cs typeface="Times New Roman"/>
              <a:sym typeface="Times New Roman"/>
            </a:endParaRPr>
          </a:p>
          <a:p>
            <a:pPr marL="171450" lvl="0" indent="-190500" algn="l" rtl="0">
              <a:lnSpc>
                <a:spcPct val="150000"/>
              </a:lnSpc>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Leave of Absence: </a:t>
            </a:r>
            <a:endParaRPr sz="1500">
              <a:solidFill>
                <a:schemeClr val="dk1"/>
              </a:solidFill>
              <a:latin typeface="Times New Roman"/>
              <a:ea typeface="Times New Roman"/>
              <a:cs typeface="Times New Roman"/>
              <a:sym typeface="Times New Roman"/>
            </a:endParaRPr>
          </a:p>
          <a:p>
            <a:pPr marL="457200" lvl="1" indent="0" algn="l" rtl="0">
              <a:lnSpc>
                <a:spcPct val="150000"/>
              </a:lnSpc>
              <a:spcBef>
                <a:spcPts val="0"/>
              </a:spcBef>
              <a:spcAft>
                <a:spcPts val="0"/>
              </a:spcAft>
              <a:buClr>
                <a:schemeClr val="dk1"/>
              </a:buClr>
              <a:buSzPts val="1500"/>
              <a:buFont typeface="Times New Roman"/>
              <a:buNone/>
            </a:pPr>
            <a:r>
              <a:rPr lang="en" sz="1500">
                <a:solidFill>
                  <a:schemeClr val="dk1"/>
                </a:solidFill>
                <a:latin typeface="Times New Roman"/>
                <a:ea typeface="Times New Roman"/>
                <a:cs typeface="Times New Roman"/>
                <a:sym typeface="Times New Roman"/>
              </a:rPr>
              <a:t>Students who need to take a leave of absence must submit a signed Leave of Absence/Leave of Cohort form 2 weeks prior to the start of any term and inform their agency contact person and their faculty director.</a:t>
            </a:r>
            <a:endParaRPr sz="1500">
              <a:solidFill>
                <a:srgbClr val="888888"/>
              </a:solidFill>
              <a:latin typeface="Times New Roman"/>
              <a:ea typeface="Times New Roman"/>
              <a:cs typeface="Times New Roman"/>
              <a:sym typeface="Times New Roman"/>
            </a:endParaRPr>
          </a:p>
          <a:p>
            <a:pPr marL="171450" lvl="0" indent="-190500" algn="l" rtl="0">
              <a:lnSpc>
                <a:spcPct val="150000"/>
              </a:lnSpc>
              <a:spcBef>
                <a:spcPts val="0"/>
              </a:spcBef>
              <a:spcAft>
                <a:spcPts val="0"/>
              </a:spcAft>
              <a:buClr>
                <a:schemeClr val="dk1"/>
              </a:buClr>
              <a:buSzPts val="1500"/>
              <a:buChar char="•"/>
            </a:pPr>
            <a:r>
              <a:rPr lang="en" sz="1500">
                <a:solidFill>
                  <a:schemeClr val="dk1"/>
                </a:solidFill>
                <a:latin typeface="Times New Roman"/>
                <a:ea typeface="Times New Roman"/>
                <a:cs typeface="Times New Roman"/>
                <a:sym typeface="Times New Roman"/>
              </a:rPr>
              <a:t>Students who miss a class will need to make up the class </a:t>
            </a:r>
            <a:r>
              <a:rPr lang="en" sz="1500" b="1">
                <a:solidFill>
                  <a:schemeClr val="dk1"/>
                </a:solidFill>
                <a:latin typeface="Times New Roman"/>
                <a:ea typeface="Times New Roman"/>
                <a:cs typeface="Times New Roman"/>
                <a:sym typeface="Times New Roman"/>
              </a:rPr>
              <a:t>outside of the cohort </a:t>
            </a:r>
            <a:r>
              <a:rPr lang="en" sz="1500">
                <a:solidFill>
                  <a:schemeClr val="dk1"/>
                </a:solidFill>
                <a:latin typeface="Times New Roman"/>
                <a:ea typeface="Times New Roman"/>
                <a:cs typeface="Times New Roman"/>
                <a:sym typeface="Times New Roman"/>
              </a:rPr>
              <a:t>(regular tuition rates apply).</a:t>
            </a:r>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7"/>
          <p:cNvSpPr/>
          <p:nvPr/>
        </p:nvSpPr>
        <p:spPr>
          <a:xfrm>
            <a:off x="3386875" y="4423150"/>
            <a:ext cx="5181300" cy="71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7"/>
          <p:cNvSpPr/>
          <p:nvPr/>
        </p:nvSpPr>
        <p:spPr>
          <a:xfrm>
            <a:off x="144250" y="0"/>
            <a:ext cx="3242100" cy="5143500"/>
          </a:xfrm>
          <a:prstGeom prst="rect">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7"/>
          <p:cNvSpPr txBox="1"/>
          <p:nvPr/>
        </p:nvSpPr>
        <p:spPr>
          <a:xfrm>
            <a:off x="4865100" y="2198950"/>
            <a:ext cx="5617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7"/>
          <p:cNvSpPr txBox="1"/>
          <p:nvPr/>
        </p:nvSpPr>
        <p:spPr>
          <a:xfrm>
            <a:off x="144250" y="2274675"/>
            <a:ext cx="3242700" cy="745800"/>
          </a:xfrm>
          <a:prstGeom prst="rect">
            <a:avLst/>
          </a:prstGeom>
          <a:noFill/>
          <a:ln>
            <a:noFill/>
          </a:ln>
        </p:spPr>
        <p:txBody>
          <a:bodyPr spcFirstLastPara="1" wrap="square" lIns="0" tIns="0" rIns="0" bIns="0" anchor="t" anchorCtr="0">
            <a:noAutofit/>
          </a:bodyPr>
          <a:lstStyle/>
          <a:p>
            <a:pPr marL="0" marR="0" lvl="0" indent="0" algn="ctr" rtl="0">
              <a:lnSpc>
                <a:spcPct val="80000"/>
              </a:lnSpc>
              <a:spcBef>
                <a:spcPts val="0"/>
              </a:spcBef>
              <a:spcAft>
                <a:spcPts val="0"/>
              </a:spcAft>
              <a:buClr>
                <a:srgbClr val="000000"/>
              </a:buClr>
              <a:buSzPts val="3300"/>
              <a:buFont typeface="Arial"/>
              <a:buNone/>
            </a:pPr>
            <a:r>
              <a:rPr lang="en" sz="3300">
                <a:solidFill>
                  <a:srgbClr val="FFFFFF"/>
                </a:solidFill>
                <a:latin typeface="Montserrat ExtraBold"/>
                <a:ea typeface="Montserrat ExtraBold"/>
                <a:cs typeface="Montserrat ExtraBold"/>
                <a:sym typeface="Montserrat ExtraBold"/>
              </a:rPr>
              <a:t>PROGRAM FEATURES</a:t>
            </a:r>
            <a:endParaRPr sz="3300" b="0" i="0" u="none" strike="noStrike" cap="none">
              <a:solidFill>
                <a:srgbClr val="FFFFFF"/>
              </a:solidFill>
              <a:latin typeface="Montserrat ExtraBold"/>
              <a:ea typeface="Montserrat ExtraBold"/>
              <a:cs typeface="Montserrat ExtraBold"/>
              <a:sym typeface="Montserrat ExtraBold"/>
            </a:endParaRPr>
          </a:p>
        </p:txBody>
      </p:sp>
      <p:sp>
        <p:nvSpPr>
          <p:cNvPr id="213" name="Google Shape;213;p17"/>
          <p:cNvSpPr txBox="1"/>
          <p:nvPr/>
        </p:nvSpPr>
        <p:spPr>
          <a:xfrm>
            <a:off x="3386350" y="0"/>
            <a:ext cx="5617200" cy="51435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1500" b="1" dirty="0">
                <a:solidFill>
                  <a:schemeClr val="dk1"/>
                </a:solidFill>
                <a:latin typeface="Verdana"/>
                <a:ea typeface="Verdana"/>
                <a:cs typeface="Verdana"/>
                <a:sym typeface="Verdana"/>
              </a:rPr>
              <a:t>Program Features</a:t>
            </a:r>
            <a:endParaRPr sz="1500" b="1" dirty="0">
              <a:solidFill>
                <a:schemeClr val="dk1"/>
              </a:solidFill>
              <a:latin typeface="Verdana"/>
              <a:ea typeface="Verdana"/>
              <a:cs typeface="Verdana"/>
              <a:sym typeface="Verdana"/>
            </a:endParaRPr>
          </a:p>
          <a:p>
            <a:pPr marL="0" lvl="0" indent="88900" algn="l" rtl="0">
              <a:lnSpc>
                <a:spcPct val="150000"/>
              </a:lnSpc>
              <a:spcBef>
                <a:spcPts val="0"/>
              </a:spcBef>
              <a:spcAft>
                <a:spcPts val="0"/>
              </a:spcAft>
              <a:buClr>
                <a:schemeClr val="dk1"/>
              </a:buClr>
              <a:buSzPts val="1300"/>
              <a:buChar char="●"/>
            </a:pPr>
            <a:r>
              <a:rPr lang="en" sz="1300" dirty="0">
                <a:solidFill>
                  <a:schemeClr val="dk1"/>
                </a:solidFill>
                <a:latin typeface="Georgia"/>
                <a:ea typeface="Georgia"/>
                <a:cs typeface="Georgia"/>
                <a:sym typeface="Georgia"/>
              </a:rPr>
              <a:t>No GRE required</a:t>
            </a:r>
            <a:endParaRPr sz="1300" dirty="0">
              <a:solidFill>
                <a:srgbClr val="828383"/>
              </a:solidFill>
              <a:latin typeface="Georgia"/>
              <a:ea typeface="Georgia"/>
              <a:cs typeface="Georgia"/>
              <a:sym typeface="Georgia"/>
            </a:endParaRPr>
          </a:p>
          <a:p>
            <a:pPr marL="0" lvl="0" indent="88900" algn="l" rtl="0">
              <a:lnSpc>
                <a:spcPct val="150000"/>
              </a:lnSpc>
              <a:spcBef>
                <a:spcPts val="0"/>
              </a:spcBef>
              <a:spcAft>
                <a:spcPts val="0"/>
              </a:spcAft>
              <a:buClr>
                <a:schemeClr val="dk1"/>
              </a:buClr>
              <a:buSzPts val="1300"/>
              <a:buChar char="●"/>
            </a:pPr>
            <a:r>
              <a:rPr lang="en" sz="1300" dirty="0">
                <a:solidFill>
                  <a:schemeClr val="dk1"/>
                </a:solidFill>
                <a:latin typeface="Georgia"/>
                <a:ea typeface="Georgia"/>
                <a:cs typeface="Georgia"/>
                <a:sym typeface="Georgia"/>
              </a:rPr>
              <a:t>Certain on-campus fees waived - value of approximately $300</a:t>
            </a:r>
            <a:endParaRPr sz="1300" dirty="0">
              <a:solidFill>
                <a:srgbClr val="828383"/>
              </a:solidFill>
              <a:latin typeface="Georgia"/>
              <a:ea typeface="Georgia"/>
              <a:cs typeface="Georgia"/>
              <a:sym typeface="Georgia"/>
            </a:endParaRPr>
          </a:p>
          <a:p>
            <a:pPr marL="0" lvl="0" indent="88900" algn="l" rtl="0">
              <a:lnSpc>
                <a:spcPct val="150000"/>
              </a:lnSpc>
              <a:spcBef>
                <a:spcPts val="0"/>
              </a:spcBef>
              <a:spcAft>
                <a:spcPts val="0"/>
              </a:spcAft>
              <a:buClr>
                <a:schemeClr val="dk1"/>
              </a:buClr>
              <a:buSzPts val="1300"/>
              <a:buChar char="●"/>
            </a:pPr>
            <a:r>
              <a:rPr lang="en" sz="1300" dirty="0">
                <a:solidFill>
                  <a:schemeClr val="dk1"/>
                </a:solidFill>
                <a:latin typeface="Georgia"/>
                <a:ea typeface="Georgia"/>
                <a:cs typeface="Georgia"/>
                <a:sym typeface="Georgia"/>
              </a:rPr>
              <a:t>$100 Application fee waived with Off Campus Cohort Programs</a:t>
            </a:r>
            <a:endParaRPr sz="1300" dirty="0">
              <a:solidFill>
                <a:srgbClr val="828383"/>
              </a:solidFill>
              <a:latin typeface="Georgia"/>
              <a:ea typeface="Georgia"/>
              <a:cs typeface="Georgia"/>
              <a:sym typeface="Georgia"/>
            </a:endParaRPr>
          </a:p>
          <a:p>
            <a:pPr marL="0" lvl="0" indent="88900" algn="l" rtl="0">
              <a:lnSpc>
                <a:spcPct val="150000"/>
              </a:lnSpc>
              <a:spcBef>
                <a:spcPts val="0"/>
              </a:spcBef>
              <a:spcAft>
                <a:spcPts val="0"/>
              </a:spcAft>
              <a:buClr>
                <a:schemeClr val="dk1"/>
              </a:buClr>
              <a:buSzPts val="1300"/>
              <a:buChar char="●"/>
            </a:pPr>
            <a:r>
              <a:rPr lang="en" sz="1300" dirty="0">
                <a:solidFill>
                  <a:schemeClr val="dk1"/>
                </a:solidFill>
                <a:latin typeface="Georgia"/>
                <a:ea typeface="Georgia"/>
                <a:cs typeface="Georgia"/>
                <a:sym typeface="Georgia"/>
              </a:rPr>
              <a:t>SBU human services scholarship - $200 per course</a:t>
            </a:r>
            <a:endParaRPr sz="1300" dirty="0">
              <a:solidFill>
                <a:srgbClr val="828383"/>
              </a:solidFill>
              <a:latin typeface="Georgia"/>
              <a:ea typeface="Georgia"/>
              <a:cs typeface="Georgia"/>
              <a:sym typeface="Georgia"/>
            </a:endParaRPr>
          </a:p>
          <a:p>
            <a:pPr marL="0" lvl="0" indent="88900" algn="l" rtl="0">
              <a:lnSpc>
                <a:spcPct val="150000"/>
              </a:lnSpc>
              <a:spcBef>
                <a:spcPts val="0"/>
              </a:spcBef>
              <a:spcAft>
                <a:spcPts val="0"/>
              </a:spcAft>
              <a:buClr>
                <a:schemeClr val="dk1"/>
              </a:buClr>
              <a:buSzPts val="1300"/>
              <a:buChar char="●"/>
            </a:pPr>
            <a:r>
              <a:rPr lang="en" sz="1300" dirty="0">
                <a:solidFill>
                  <a:schemeClr val="dk1"/>
                </a:solidFill>
                <a:latin typeface="Georgia"/>
                <a:ea typeface="Georgia"/>
                <a:cs typeface="Georgia"/>
                <a:sym typeface="Georgia"/>
              </a:rPr>
              <a:t>Non-traditional part-time student supports</a:t>
            </a:r>
            <a:endParaRPr sz="1300" dirty="0">
              <a:solidFill>
                <a:srgbClr val="828383"/>
              </a:solidFill>
              <a:latin typeface="Georgia"/>
              <a:ea typeface="Georgia"/>
              <a:cs typeface="Georgia"/>
              <a:sym typeface="Georgia"/>
            </a:endParaRPr>
          </a:p>
          <a:p>
            <a:pPr marL="0" lvl="0" indent="88900" algn="l" rtl="0">
              <a:lnSpc>
                <a:spcPct val="150000"/>
              </a:lnSpc>
              <a:spcBef>
                <a:spcPts val="0"/>
              </a:spcBef>
              <a:spcAft>
                <a:spcPts val="0"/>
              </a:spcAft>
              <a:buClr>
                <a:schemeClr val="dk1"/>
              </a:buClr>
              <a:buSzPts val="1300"/>
              <a:buChar char="●"/>
            </a:pPr>
            <a:r>
              <a:rPr lang="en" sz="1300" dirty="0">
                <a:solidFill>
                  <a:schemeClr val="dk1"/>
                </a:solidFill>
                <a:latin typeface="Georgia"/>
                <a:ea typeface="Georgia"/>
                <a:cs typeface="Georgia"/>
                <a:sym typeface="Georgia"/>
              </a:rPr>
              <a:t>SBU student status and student benefits</a:t>
            </a:r>
            <a:endParaRPr sz="1300" dirty="0">
              <a:solidFill>
                <a:srgbClr val="828383"/>
              </a:solidFill>
              <a:latin typeface="Georgia"/>
              <a:ea typeface="Georgia"/>
              <a:cs typeface="Georgia"/>
              <a:sym typeface="Georgia"/>
            </a:endParaRPr>
          </a:p>
          <a:p>
            <a:pPr marL="0" lvl="0" indent="88900" algn="l" rtl="0">
              <a:lnSpc>
                <a:spcPct val="150000"/>
              </a:lnSpc>
              <a:spcBef>
                <a:spcPts val="0"/>
              </a:spcBef>
              <a:spcAft>
                <a:spcPts val="0"/>
              </a:spcAft>
              <a:buClr>
                <a:schemeClr val="dk1"/>
              </a:buClr>
              <a:buSzPts val="1300"/>
              <a:buChar char="●"/>
            </a:pPr>
            <a:r>
              <a:rPr lang="en" sz="1300" dirty="0">
                <a:solidFill>
                  <a:schemeClr val="dk1"/>
                </a:solidFill>
                <a:latin typeface="Georgia"/>
                <a:ea typeface="Georgia"/>
                <a:cs typeface="Georgia"/>
                <a:sym typeface="Georgia"/>
              </a:rPr>
              <a:t>SBU/Human Services Cohort program cost value = savings</a:t>
            </a:r>
            <a:endParaRPr sz="1300" dirty="0">
              <a:solidFill>
                <a:srgbClr val="828383"/>
              </a:solidFill>
              <a:latin typeface="Georgia"/>
              <a:ea typeface="Georgia"/>
              <a:cs typeface="Georgia"/>
              <a:sym typeface="Georgia"/>
            </a:endParaRPr>
          </a:p>
          <a:p>
            <a:pPr marL="0" lvl="0" indent="0" algn="l" rtl="0">
              <a:lnSpc>
                <a:spcPct val="150000"/>
              </a:lnSpc>
              <a:spcBef>
                <a:spcPts val="0"/>
              </a:spcBef>
              <a:spcAft>
                <a:spcPts val="0"/>
              </a:spcAft>
              <a:buClr>
                <a:schemeClr val="dk1"/>
              </a:buClr>
              <a:buSzPts val="1800"/>
              <a:buFont typeface="Arial"/>
              <a:buNone/>
            </a:pPr>
            <a:r>
              <a:rPr lang="en" sz="1500" b="1" dirty="0">
                <a:solidFill>
                  <a:schemeClr val="dk1"/>
                </a:solidFill>
                <a:latin typeface="Verdana"/>
                <a:ea typeface="Verdana"/>
                <a:cs typeface="Verdana"/>
                <a:sym typeface="Verdana"/>
              </a:rPr>
              <a:t>Employee/Student Benefits</a:t>
            </a:r>
            <a:endParaRPr sz="900" dirty="0">
              <a:solidFill>
                <a:srgbClr val="828383"/>
              </a:solidFill>
              <a:latin typeface="Georgia"/>
              <a:ea typeface="Georgia"/>
              <a:cs typeface="Georgia"/>
              <a:sym typeface="Georgia"/>
            </a:endParaRPr>
          </a:p>
          <a:p>
            <a:pPr marL="0" lvl="0" indent="31750" algn="l" rtl="0">
              <a:lnSpc>
                <a:spcPct val="150000"/>
              </a:lnSpc>
              <a:spcBef>
                <a:spcPts val="0"/>
              </a:spcBef>
              <a:spcAft>
                <a:spcPts val="0"/>
              </a:spcAft>
              <a:buClr>
                <a:schemeClr val="dk1"/>
              </a:buClr>
              <a:buSzPts val="1300"/>
              <a:buChar char="●"/>
            </a:pPr>
            <a:r>
              <a:rPr lang="en" sz="1300" dirty="0">
                <a:solidFill>
                  <a:schemeClr val="dk1"/>
                </a:solidFill>
                <a:latin typeface="Georgia"/>
                <a:ea typeface="Georgia"/>
                <a:cs typeface="Georgia"/>
                <a:sym typeface="Georgia"/>
              </a:rPr>
              <a:t>Agency endorsement and support – eligible for agency tuition reimbursement</a:t>
            </a:r>
            <a:endParaRPr sz="1300" dirty="0">
              <a:solidFill>
                <a:srgbClr val="828383"/>
              </a:solidFill>
              <a:latin typeface="Georgia"/>
              <a:ea typeface="Georgia"/>
              <a:cs typeface="Georgia"/>
              <a:sym typeface="Georgia"/>
            </a:endParaRPr>
          </a:p>
          <a:p>
            <a:pPr marL="0" lvl="0" indent="31750" algn="l" rtl="0">
              <a:lnSpc>
                <a:spcPct val="150000"/>
              </a:lnSpc>
              <a:spcBef>
                <a:spcPts val="0"/>
              </a:spcBef>
              <a:spcAft>
                <a:spcPts val="0"/>
              </a:spcAft>
              <a:buClr>
                <a:schemeClr val="dk1"/>
              </a:buClr>
              <a:buSzPts val="1300"/>
              <a:buChar char="●"/>
            </a:pPr>
            <a:r>
              <a:rPr lang="en" sz="1300" dirty="0">
                <a:solidFill>
                  <a:schemeClr val="dk1"/>
                </a:solidFill>
                <a:latin typeface="Georgia"/>
                <a:ea typeface="Georgia"/>
                <a:cs typeface="Georgia"/>
                <a:sym typeface="Georgia"/>
              </a:rPr>
              <a:t>Cohort Model – networking with peers and a sense of community</a:t>
            </a:r>
            <a:endParaRPr sz="1300" dirty="0">
              <a:solidFill>
                <a:srgbClr val="828383"/>
              </a:solidFill>
              <a:latin typeface="Georgia"/>
              <a:ea typeface="Georgia"/>
              <a:cs typeface="Georgia"/>
              <a:sym typeface="Georgia"/>
            </a:endParaRPr>
          </a:p>
          <a:p>
            <a:pPr marL="0" lvl="0" indent="31750" algn="l" rtl="0">
              <a:lnSpc>
                <a:spcPct val="150000"/>
              </a:lnSpc>
              <a:spcBef>
                <a:spcPts val="0"/>
              </a:spcBef>
              <a:spcAft>
                <a:spcPts val="0"/>
              </a:spcAft>
              <a:buClr>
                <a:schemeClr val="dk1"/>
              </a:buClr>
              <a:buSzPts val="1300"/>
              <a:buChar char="●"/>
            </a:pPr>
            <a:r>
              <a:rPr lang="en" sz="1300" dirty="0">
                <a:solidFill>
                  <a:schemeClr val="dk1"/>
                </a:solidFill>
                <a:latin typeface="Georgia"/>
                <a:ea typeface="Georgia"/>
                <a:cs typeface="Georgia"/>
                <a:sym typeface="Georgia"/>
              </a:rPr>
              <a:t>Transfer of knowledge to workplace improves skills and best practices</a:t>
            </a:r>
            <a:endParaRPr sz="1300" dirty="0">
              <a:solidFill>
                <a:srgbClr val="828383"/>
              </a:solidFill>
              <a:latin typeface="Georgia"/>
              <a:ea typeface="Georgia"/>
              <a:cs typeface="Georgia"/>
              <a:sym typeface="Georgia"/>
            </a:endParaRPr>
          </a:p>
        </p:txBody>
      </p:sp>
      <p:sp>
        <p:nvSpPr>
          <p:cNvPr id="214" name="Google Shape;214;p17"/>
          <p:cNvSpPr txBox="1"/>
          <p:nvPr/>
        </p:nvSpPr>
        <p:spPr>
          <a:xfrm>
            <a:off x="6554163" y="4764109"/>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chemeClr val="dk1"/>
                </a:solidFill>
                <a:latin typeface="Montserrat Medium"/>
                <a:ea typeface="Montserrat Medium"/>
                <a:cs typeface="Montserrat Medium"/>
                <a:sym typeface="Montserrat Medium"/>
              </a:rPr>
              <a:t>8</a:t>
            </a:fld>
            <a:endParaRPr sz="900" b="0" i="0" u="none" strike="noStrike" cap="none">
              <a:solidFill>
                <a:schemeClr val="dk1"/>
              </a:solidFill>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p:nvPr/>
        </p:nvSpPr>
        <p:spPr>
          <a:xfrm>
            <a:off x="4131800" y="11100"/>
            <a:ext cx="4788900" cy="4832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0"/>
          <p:cNvSpPr/>
          <p:nvPr/>
        </p:nvSpPr>
        <p:spPr>
          <a:xfrm>
            <a:off x="223300" y="0"/>
            <a:ext cx="8697399" cy="5038009"/>
          </a:xfrm>
          <a:prstGeom prst="rect">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5400"/>
              <a:buFont typeface="Arial"/>
              <a:buNone/>
            </a:pPr>
            <a:r>
              <a:rPr lang="en" sz="5400" b="0" i="0" u="none" strike="noStrike" cap="none">
                <a:solidFill>
                  <a:schemeClr val="lt1"/>
                </a:solidFill>
                <a:latin typeface="Montserrat ExtraBold"/>
                <a:ea typeface="Montserrat ExtraBold"/>
                <a:cs typeface="Montserrat ExtraBold"/>
                <a:sym typeface="Montserrat ExtraBold"/>
              </a:rPr>
              <a:t>	Program </a:t>
            </a:r>
            <a:endParaRPr/>
          </a:p>
          <a:p>
            <a:pPr marL="0" marR="0" lvl="0" indent="0" algn="l" rtl="0">
              <a:lnSpc>
                <a:spcPct val="80000"/>
              </a:lnSpc>
              <a:spcBef>
                <a:spcPts val="0"/>
              </a:spcBef>
              <a:spcAft>
                <a:spcPts val="0"/>
              </a:spcAft>
              <a:buClr>
                <a:srgbClr val="000000"/>
              </a:buClr>
              <a:buSzPts val="5400"/>
              <a:buFont typeface="Arial"/>
              <a:buNone/>
            </a:pPr>
            <a:r>
              <a:rPr lang="en" sz="5400" b="0" i="0" u="none" strike="noStrike" cap="none">
                <a:solidFill>
                  <a:schemeClr val="lt1"/>
                </a:solidFill>
                <a:latin typeface="Montserrat ExtraBold"/>
                <a:ea typeface="Montserrat ExtraBold"/>
                <a:cs typeface="Montserrat ExtraBold"/>
                <a:sym typeface="Montserrat ExtraBold"/>
              </a:rPr>
              <a:t>	Overview</a:t>
            </a:r>
            <a:endParaRPr sz="5400" b="0" i="0" u="none" strike="noStrike" cap="none">
              <a:solidFill>
                <a:schemeClr val="lt1"/>
              </a:solidFill>
              <a:latin typeface="Montserrat ExtraBold"/>
              <a:ea typeface="Montserrat ExtraBold"/>
              <a:cs typeface="Montserrat ExtraBold"/>
              <a:sym typeface="Montserrat ExtraBold"/>
            </a:endParaRPr>
          </a:p>
        </p:txBody>
      </p:sp>
      <p:sp>
        <p:nvSpPr>
          <p:cNvPr id="171" name="Google Shape;171;p10"/>
          <p:cNvSpPr txBox="1"/>
          <p:nvPr/>
        </p:nvSpPr>
        <p:spPr>
          <a:xfrm>
            <a:off x="6554163" y="4764109"/>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0" i="0" u="none" strike="noStrike" cap="none">
                <a:solidFill>
                  <a:schemeClr val="dk1"/>
                </a:solidFill>
                <a:latin typeface="Montserrat Medium"/>
                <a:ea typeface="Montserrat Medium"/>
                <a:cs typeface="Montserrat Medium"/>
                <a:sym typeface="Montserrat Medium"/>
              </a:rPr>
              <a:t>9</a:t>
            </a:fld>
            <a:endParaRPr sz="800" b="0" i="0" u="none" strike="noStrike" cap="none">
              <a:solidFill>
                <a:schemeClr val="dk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name="SBU Cap Headlines">
  <a:themeElements>
    <a:clrScheme name="Office Theme">
      <a:dk1>
        <a:srgbClr val="000000"/>
      </a:dk1>
      <a:lt1>
        <a:srgbClr val="FFFFFF"/>
      </a:lt1>
      <a:dk2>
        <a:srgbClr val="990000"/>
      </a:dk2>
      <a:lt2>
        <a:srgbClr val="4B4B4B"/>
      </a:lt2>
      <a:accent1>
        <a:srgbClr val="6B000D"/>
      </a:accent1>
      <a:accent2>
        <a:srgbClr val="D52027"/>
      </a:accent2>
      <a:accent3>
        <a:srgbClr val="828282"/>
      </a:accent3>
      <a:accent4>
        <a:srgbClr val="BEBEBE"/>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1226</Words>
  <Application>Microsoft Office PowerPoint</Application>
  <PresentationFormat>On-screen Show (16:9)</PresentationFormat>
  <Paragraphs>196</Paragraphs>
  <Slides>23</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Montserrat SemiBold</vt:lpstr>
      <vt:lpstr>Zilla Slab SemiBold</vt:lpstr>
      <vt:lpstr>Times New Roman</vt:lpstr>
      <vt:lpstr>Zilla Slab</vt:lpstr>
      <vt:lpstr>Montserrat Medium</vt:lpstr>
      <vt:lpstr>Zilla Slab Medium</vt:lpstr>
      <vt:lpstr>Arial</vt:lpstr>
      <vt:lpstr>Montserrat ExtraBold</vt:lpstr>
      <vt:lpstr>Montserrat</vt:lpstr>
      <vt:lpstr>Calibri</vt:lpstr>
      <vt:lpstr>Georgia</vt:lpstr>
      <vt:lpstr>Verdana</vt:lpstr>
      <vt:lpstr>SBU Cap Headlines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ADMISSIONS REQUIREMENTS</vt:lpstr>
      <vt:lpstr>Next Steps</vt:lpstr>
      <vt:lpstr>Application Timeline</vt:lpstr>
      <vt:lpstr>Advisement and Assistance</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 Scott</dc:creator>
  <cp:lastModifiedBy>Baturu Mboge</cp:lastModifiedBy>
  <cp:revision>2</cp:revision>
  <dcterms:modified xsi:type="dcterms:W3CDTF">2023-06-01T15:24:17Z</dcterms:modified>
</cp:coreProperties>
</file>